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4"/>
  </p:notesMasterIdLst>
  <p:sldIdLst>
    <p:sldId id="336" r:id="rId5"/>
    <p:sldId id="401" r:id="rId6"/>
    <p:sldId id="421" r:id="rId7"/>
    <p:sldId id="338" r:id="rId8"/>
    <p:sldId id="399" r:id="rId9"/>
    <p:sldId id="349" r:id="rId10"/>
    <p:sldId id="346" r:id="rId11"/>
    <p:sldId id="347" r:id="rId12"/>
    <p:sldId id="350" r:id="rId13"/>
    <p:sldId id="425" r:id="rId14"/>
    <p:sldId id="351" r:id="rId15"/>
    <p:sldId id="365" r:id="rId16"/>
    <p:sldId id="427" r:id="rId17"/>
    <p:sldId id="423" r:id="rId18"/>
    <p:sldId id="415" r:id="rId19"/>
    <p:sldId id="370" r:id="rId20"/>
    <p:sldId id="326" r:id="rId21"/>
    <p:sldId id="369" r:id="rId22"/>
    <p:sldId id="371" r:id="rId23"/>
    <p:sldId id="372" r:id="rId24"/>
    <p:sldId id="434" r:id="rId25"/>
    <p:sldId id="327" r:id="rId26"/>
    <p:sldId id="328" r:id="rId27"/>
    <p:sldId id="342" r:id="rId28"/>
    <p:sldId id="429" r:id="rId29"/>
    <p:sldId id="340" r:id="rId30"/>
    <p:sldId id="329" r:id="rId31"/>
    <p:sldId id="341" r:id="rId32"/>
    <p:sldId id="378" r:id="rId33"/>
    <p:sldId id="410" r:id="rId34"/>
    <p:sldId id="331" r:id="rId35"/>
    <p:sldId id="332" r:id="rId36"/>
    <p:sldId id="418" r:id="rId37"/>
    <p:sldId id="343" r:id="rId38"/>
    <p:sldId id="411" r:id="rId39"/>
    <p:sldId id="412" r:id="rId40"/>
    <p:sldId id="419" r:id="rId41"/>
    <p:sldId id="431" r:id="rId42"/>
    <p:sldId id="413" r:id="rId43"/>
    <p:sldId id="354" r:id="rId44"/>
    <p:sldId id="360" r:id="rId45"/>
    <p:sldId id="361" r:id="rId46"/>
    <p:sldId id="362" r:id="rId47"/>
    <p:sldId id="363" r:id="rId48"/>
    <p:sldId id="440" r:id="rId49"/>
    <p:sldId id="424" r:id="rId50"/>
    <p:sldId id="416" r:id="rId51"/>
    <p:sldId id="417" r:id="rId52"/>
    <p:sldId id="334" r:id="rId53"/>
    <p:sldId id="339" r:id="rId54"/>
    <p:sldId id="402" r:id="rId55"/>
    <p:sldId id="268" r:id="rId56"/>
    <p:sldId id="404" r:id="rId57"/>
    <p:sldId id="430" r:id="rId58"/>
    <p:sldId id="432" r:id="rId59"/>
    <p:sldId id="439" r:id="rId60"/>
    <p:sldId id="433" r:id="rId61"/>
    <p:sldId id="441" r:id="rId62"/>
    <p:sldId id="325" r:id="rId63"/>
  </p:sldIdLst>
  <p:sldSz cx="9144000" cy="5143500" type="screen16x9"/>
  <p:notesSz cx="6858000" cy="9144000"/>
  <p:defaultText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1B4437-7E77-AFD7-2070-F457741947D3}" name="Alexander D Soto" initials="AS" userId="S::ads524@nau.edu::1d982df1-030d-4b8e-8ebd-952ddd1b20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cutt, Chloe M [US] (CO)" initials="SCM[(" lastIdx="15" clrIdx="0">
    <p:extLst>
      <p:ext uri="{19B8F6BF-5375-455C-9EA6-DF929625EA0E}">
        <p15:presenceInfo xmlns:p15="http://schemas.microsoft.com/office/powerpoint/2012/main" userId="Scutt, Chloe M [US] (CO)" providerId="None"/>
      </p:ext>
    </p:extLst>
  </p:cmAuthor>
  <p:cmAuthor id="2" name="Andrea Georgina Hernandez Limon" initials="AL" lastIdx="2" clrIdx="1">
    <p:extLst>
      <p:ext uri="{19B8F6BF-5375-455C-9EA6-DF929625EA0E}">
        <p15:presenceInfo xmlns:p15="http://schemas.microsoft.com/office/powerpoint/2012/main" userId="S::agh94@nau.edu::6fcd4d0b-4b7f-4755-a530-9eb3ae6ce82a" providerId="AD"/>
      </p:ext>
    </p:extLst>
  </p:cmAuthor>
  <p:cmAuthor id="3" name="Alexander D Soto" initials="AS" lastIdx="1" clrIdx="2">
    <p:extLst>
      <p:ext uri="{19B8F6BF-5375-455C-9EA6-DF929625EA0E}">
        <p15:presenceInfo xmlns:p15="http://schemas.microsoft.com/office/powerpoint/2012/main" userId="S::ads524@nau.edu::1d982df1-030d-4b8e-8ebd-952ddd1b20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CFC"/>
    <a:srgbClr val="00269A"/>
    <a:srgbClr val="404040"/>
    <a:srgbClr val="202020"/>
    <a:srgbClr val="414141"/>
    <a:srgbClr val="757575"/>
    <a:srgbClr val="BDBDBD"/>
    <a:srgbClr val="E7E6E6"/>
    <a:srgbClr val="F3A3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1B8DF2-A1B2-4306-B406-5F9E0C9A4AB2}" v="20" dt="2020-11-20T14:58:35.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D Soto" userId="S::ads524@nau.edu::1d982df1-030d-4b8e-8ebd-952ddd1b2008" providerId="AD" clId="Web-{5A5DCF86-64C3-41F0-BBD6-ABB8FE3C207A}"/>
    <pc:docChg chg="mod modSld">
      <pc:chgData name="Alexander D Soto" userId="S::ads524@nau.edu::1d982df1-030d-4b8e-8ebd-952ddd1b2008" providerId="AD" clId="Web-{5A5DCF86-64C3-41F0-BBD6-ABB8FE3C207A}" dt="2020-11-10T01:14:59.063" v="13"/>
      <pc:docMkLst>
        <pc:docMk/>
      </pc:docMkLst>
      <pc:sldChg chg="modSp">
        <pc:chgData name="Alexander D Soto" userId="S::ads524@nau.edu::1d982df1-030d-4b8e-8ebd-952ddd1b2008" providerId="AD" clId="Web-{5A5DCF86-64C3-41F0-BBD6-ABB8FE3C207A}" dt="2020-11-10T01:05:06.879" v="7" actId="20577"/>
        <pc:sldMkLst>
          <pc:docMk/>
          <pc:sldMk cId="2144519994" sldId="339"/>
        </pc:sldMkLst>
        <pc:spChg chg="mod">
          <ac:chgData name="Alexander D Soto" userId="S::ads524@nau.edu::1d982df1-030d-4b8e-8ebd-952ddd1b2008" providerId="AD" clId="Web-{5A5DCF86-64C3-41F0-BBD6-ABB8FE3C207A}" dt="2020-11-10T01:05:06.879" v="7" actId="20577"/>
          <ac:spMkLst>
            <pc:docMk/>
            <pc:sldMk cId="2144519994" sldId="339"/>
            <ac:spMk id="4" creationId="{E2A52988-EEA2-40C5-8932-498B1A6BD33E}"/>
          </ac:spMkLst>
        </pc:spChg>
      </pc:sldChg>
      <pc:sldChg chg="delSp modSp">
        <pc:chgData name="Alexander D Soto" userId="S::ads524@nau.edu::1d982df1-030d-4b8e-8ebd-952ddd1b2008" providerId="AD" clId="Web-{5A5DCF86-64C3-41F0-BBD6-ABB8FE3C207A}" dt="2020-11-10T01:11:05.730" v="11"/>
        <pc:sldMkLst>
          <pc:docMk/>
          <pc:sldMk cId="2096950123" sldId="345"/>
        </pc:sldMkLst>
        <pc:picChg chg="del mod">
          <ac:chgData name="Alexander D Soto" userId="S::ads524@nau.edu::1d982df1-030d-4b8e-8ebd-952ddd1b2008" providerId="AD" clId="Web-{5A5DCF86-64C3-41F0-BBD6-ABB8FE3C207A}" dt="2020-11-10T01:11:05.730" v="11"/>
          <ac:picMkLst>
            <pc:docMk/>
            <pc:sldMk cId="2096950123" sldId="345"/>
            <ac:picMk id="2054" creationId="{C7F94F54-25E6-470A-9427-6B25B475D35F}"/>
          </ac:picMkLst>
        </pc:picChg>
      </pc:sldChg>
      <pc:sldChg chg="delSp modSp">
        <pc:chgData name="Alexander D Soto" userId="S::ads524@nau.edu::1d982df1-030d-4b8e-8ebd-952ddd1b2008" providerId="AD" clId="Web-{5A5DCF86-64C3-41F0-BBD6-ABB8FE3C207A}" dt="2020-11-10T01:03:17.185" v="3"/>
        <pc:sldMkLst>
          <pc:docMk/>
          <pc:sldMk cId="501055782" sldId="346"/>
        </pc:sldMkLst>
        <pc:picChg chg="del mod">
          <ac:chgData name="Alexander D Soto" userId="S::ads524@nau.edu::1d982df1-030d-4b8e-8ebd-952ddd1b2008" providerId="AD" clId="Web-{5A5DCF86-64C3-41F0-BBD6-ABB8FE3C207A}" dt="2020-11-10T01:03:17.185" v="3"/>
          <ac:picMkLst>
            <pc:docMk/>
            <pc:sldMk cId="501055782" sldId="346"/>
            <ac:picMk id="3076" creationId="{F77F904F-A44D-4652-926F-39E5D0923735}"/>
          </ac:picMkLst>
        </pc:picChg>
        <pc:picChg chg="del mod">
          <ac:chgData name="Alexander D Soto" userId="S::ads524@nau.edu::1d982df1-030d-4b8e-8ebd-952ddd1b2008" providerId="AD" clId="Web-{5A5DCF86-64C3-41F0-BBD6-ABB8FE3C207A}" dt="2020-11-10T01:03:13.669" v="1"/>
          <ac:picMkLst>
            <pc:docMk/>
            <pc:sldMk cId="501055782" sldId="346"/>
            <ac:picMk id="3078" creationId="{80A2D418-89EA-40F4-B429-78CAAF218D5E}"/>
          </ac:picMkLst>
        </pc:picChg>
      </pc:sldChg>
      <pc:sldChg chg="modSp">
        <pc:chgData name="Alexander D Soto" userId="S::ads524@nau.edu::1d982df1-030d-4b8e-8ebd-952ddd1b2008" providerId="AD" clId="Web-{5A5DCF86-64C3-41F0-BBD6-ABB8FE3C207A}" dt="2020-11-10T01:04:05.438" v="6" actId="14100"/>
        <pc:sldMkLst>
          <pc:docMk/>
          <pc:sldMk cId="3107878022" sldId="350"/>
        </pc:sldMkLst>
        <pc:picChg chg="mod">
          <ac:chgData name="Alexander D Soto" userId="S::ads524@nau.edu::1d982df1-030d-4b8e-8ebd-952ddd1b2008" providerId="AD" clId="Web-{5A5DCF86-64C3-41F0-BBD6-ABB8FE3C207A}" dt="2020-11-10T01:04:05.438" v="6" actId="14100"/>
          <ac:picMkLst>
            <pc:docMk/>
            <pc:sldMk cId="3107878022" sldId="350"/>
            <ac:picMk id="7170" creationId="{A0C1C20C-F006-4B88-8A6C-D98F7D96A1BA}"/>
          </ac:picMkLst>
        </pc:picChg>
      </pc:sldChg>
      <pc:sldChg chg="addCm">
        <pc:chgData name="Alexander D Soto" userId="S::ads524@nau.edu::1d982df1-030d-4b8e-8ebd-952ddd1b2008" providerId="AD" clId="Web-{5A5DCF86-64C3-41F0-BBD6-ABB8FE3C207A}" dt="2020-11-10T01:14:59.063" v="13"/>
        <pc:sldMkLst>
          <pc:docMk/>
          <pc:sldMk cId="327190416" sldId="352"/>
        </pc:sldMkLst>
      </pc:sldChg>
    </pc:docChg>
  </pc:docChgLst>
  <pc:docChgLst>
    <pc:chgData name="Andrea Georgina Hernandez Limon" userId="S::agh94@nau.edu::6fcd4d0b-4b7f-4755-a530-9eb3ae6ce82a" providerId="AD" clId="Web-{623576F6-D000-4B72-A2F9-63EFD7136D20}"/>
    <pc:docChg chg="delSld modSld">
      <pc:chgData name="Andrea Georgina Hernandez Limon" userId="S::agh94@nau.edu::6fcd4d0b-4b7f-4755-a530-9eb3ae6ce82a" providerId="AD" clId="Web-{623576F6-D000-4B72-A2F9-63EFD7136D20}" dt="2020-11-12T17:16:20.991" v="148" actId="1076"/>
      <pc:docMkLst>
        <pc:docMk/>
      </pc:docMkLst>
      <pc:sldChg chg="addSp modSp">
        <pc:chgData name="Andrea Georgina Hernandez Limon" userId="S::agh94@nau.edu::6fcd4d0b-4b7f-4755-a530-9eb3ae6ce82a" providerId="AD" clId="Web-{623576F6-D000-4B72-A2F9-63EFD7136D20}" dt="2020-11-12T17:15:56.912" v="146" actId="20577"/>
        <pc:sldMkLst>
          <pc:docMk/>
          <pc:sldMk cId="3407339212" sldId="363"/>
        </pc:sldMkLst>
        <pc:spChg chg="mod">
          <ac:chgData name="Andrea Georgina Hernandez Limon" userId="S::agh94@nau.edu::6fcd4d0b-4b7f-4755-a530-9eb3ae6ce82a" providerId="AD" clId="Web-{623576F6-D000-4B72-A2F9-63EFD7136D20}" dt="2020-11-12T17:15:56.912" v="146" actId="20577"/>
          <ac:spMkLst>
            <pc:docMk/>
            <pc:sldMk cId="3407339212" sldId="363"/>
            <ac:spMk id="5" creationId="{A501A4B0-6E4B-4376-A98C-1573B1D1FDE7}"/>
          </ac:spMkLst>
        </pc:spChg>
        <pc:spChg chg="add mod">
          <ac:chgData name="Andrea Georgina Hernandez Limon" userId="S::agh94@nau.edu::6fcd4d0b-4b7f-4755-a530-9eb3ae6ce82a" providerId="AD" clId="Web-{623576F6-D000-4B72-A2F9-63EFD7136D20}" dt="2020-11-12T17:08:26.422" v="101" actId="20577"/>
          <ac:spMkLst>
            <pc:docMk/>
            <pc:sldMk cId="3407339212" sldId="363"/>
            <ac:spMk id="11" creationId="{AF100829-9DBB-412B-B44C-F1FECBB393C3}"/>
          </ac:spMkLst>
        </pc:spChg>
        <pc:graphicFrameChg chg="mod modGraphic">
          <ac:chgData name="Andrea Georgina Hernandez Limon" userId="S::agh94@nau.edu::6fcd4d0b-4b7f-4755-a530-9eb3ae6ce82a" providerId="AD" clId="Web-{623576F6-D000-4B72-A2F9-63EFD7136D20}" dt="2020-11-12T17:15:17.224" v="144"/>
          <ac:graphicFrameMkLst>
            <pc:docMk/>
            <pc:sldMk cId="3407339212" sldId="363"/>
            <ac:graphicFrameMk id="8" creationId="{3BE76280-864A-4E05-86A8-6CC01007C346}"/>
          </ac:graphicFrameMkLst>
        </pc:graphicFrameChg>
      </pc:sldChg>
      <pc:sldChg chg="addSp delSp modSp del">
        <pc:chgData name="Andrea Georgina Hernandez Limon" userId="S::agh94@nau.edu::6fcd4d0b-4b7f-4755-a530-9eb3ae6ce82a" providerId="AD" clId="Web-{623576F6-D000-4B72-A2F9-63EFD7136D20}" dt="2020-11-12T17:06:33.793" v="31"/>
        <pc:sldMkLst>
          <pc:docMk/>
          <pc:sldMk cId="3324264769" sldId="435"/>
        </pc:sldMkLst>
        <pc:picChg chg="add mod">
          <ac:chgData name="Andrea Georgina Hernandez Limon" userId="S::agh94@nau.edu::6fcd4d0b-4b7f-4755-a530-9eb3ae6ce82a" providerId="AD" clId="Web-{623576F6-D000-4B72-A2F9-63EFD7136D20}" dt="2020-11-12T17:06:25.058" v="28" actId="14100"/>
          <ac:picMkLst>
            <pc:docMk/>
            <pc:sldMk cId="3324264769" sldId="435"/>
            <ac:picMk id="6" creationId="{3D904790-65F4-4F7D-AAB6-3E81FCE71618}"/>
          </ac:picMkLst>
        </pc:picChg>
        <pc:picChg chg="del mod">
          <ac:chgData name="Andrea Georgina Hernandez Limon" userId="S::agh94@nau.edu::6fcd4d0b-4b7f-4755-a530-9eb3ae6ce82a" providerId="AD" clId="Web-{623576F6-D000-4B72-A2F9-63EFD7136D20}" dt="2020-11-12T17:06:23.433" v="20"/>
          <ac:picMkLst>
            <pc:docMk/>
            <pc:sldMk cId="3324264769" sldId="435"/>
            <ac:picMk id="7" creationId="{C3BA5176-5F9B-48BF-9E14-0F8F114B9C49}"/>
          </ac:picMkLst>
        </pc:picChg>
        <pc:picChg chg="del mod">
          <ac:chgData name="Andrea Georgina Hernandez Limon" userId="S::agh94@nau.edu::6fcd4d0b-4b7f-4755-a530-9eb3ae6ce82a" providerId="AD" clId="Web-{623576F6-D000-4B72-A2F9-63EFD7136D20}" dt="2020-11-12T17:06:25.168" v="30"/>
          <ac:picMkLst>
            <pc:docMk/>
            <pc:sldMk cId="3324264769" sldId="435"/>
            <ac:picMk id="8" creationId="{7991EB4A-21E8-42EC-BECE-FB10093E01C2}"/>
          </ac:picMkLst>
        </pc:picChg>
        <pc:picChg chg="del mod">
          <ac:chgData name="Andrea Georgina Hernandez Limon" userId="S::agh94@nau.edu::6fcd4d0b-4b7f-4755-a530-9eb3ae6ce82a" providerId="AD" clId="Web-{623576F6-D000-4B72-A2F9-63EFD7136D20}" dt="2020-11-12T17:02:26.976" v="5"/>
          <ac:picMkLst>
            <pc:docMk/>
            <pc:sldMk cId="3324264769" sldId="435"/>
            <ac:picMk id="9" creationId="{747DE96A-85AA-484F-9634-288E9DF1FE9D}"/>
          </ac:picMkLst>
        </pc:picChg>
        <pc:picChg chg="del mod">
          <ac:chgData name="Andrea Georgina Hernandez Limon" userId="S::agh94@nau.edu::6fcd4d0b-4b7f-4755-a530-9eb3ae6ce82a" providerId="AD" clId="Web-{623576F6-D000-4B72-A2F9-63EFD7136D20}" dt="2020-11-12T17:06:23.214" v="18"/>
          <ac:picMkLst>
            <pc:docMk/>
            <pc:sldMk cId="3324264769" sldId="435"/>
            <ac:picMk id="11" creationId="{12D70E63-173E-471F-AA13-228A889535B4}"/>
          </ac:picMkLst>
        </pc:picChg>
        <pc:picChg chg="del">
          <ac:chgData name="Andrea Georgina Hernandez Limon" userId="S::agh94@nau.edu::6fcd4d0b-4b7f-4755-a530-9eb3ae6ce82a" providerId="AD" clId="Web-{623576F6-D000-4B72-A2F9-63EFD7136D20}" dt="2020-11-12T17:04:01.149" v="10"/>
          <ac:picMkLst>
            <pc:docMk/>
            <pc:sldMk cId="3324264769" sldId="435"/>
            <ac:picMk id="12" creationId="{6026B0D2-4A88-4BB7-A95A-4C4842B23A89}"/>
          </ac:picMkLst>
        </pc:picChg>
        <pc:picChg chg="del mod">
          <ac:chgData name="Andrea Georgina Hernandez Limon" userId="S::agh94@nau.edu::6fcd4d0b-4b7f-4755-a530-9eb3ae6ce82a" providerId="AD" clId="Web-{623576F6-D000-4B72-A2F9-63EFD7136D20}" dt="2020-11-12T17:02:17.898" v="3"/>
          <ac:picMkLst>
            <pc:docMk/>
            <pc:sldMk cId="3324264769" sldId="435"/>
            <ac:picMk id="13" creationId="{C1209776-FC40-4B9F-B277-7D32E674D9C9}"/>
          </ac:picMkLst>
        </pc:picChg>
        <pc:picChg chg="add mod">
          <ac:chgData name="Andrea Georgina Hernandez Limon" userId="S::agh94@nau.edu::6fcd4d0b-4b7f-4755-a530-9eb3ae6ce82a" providerId="AD" clId="Web-{623576F6-D000-4B72-A2F9-63EFD7136D20}" dt="2020-11-12T17:04:01.884" v="13" actId="14100"/>
          <ac:picMkLst>
            <pc:docMk/>
            <pc:sldMk cId="3324264769" sldId="435"/>
            <ac:picMk id="14" creationId="{BD7CD8AA-6B98-4150-BE14-6D38DC81C830}"/>
          </ac:picMkLst>
        </pc:picChg>
        <pc:picChg chg="add mod">
          <ac:chgData name="Andrea Georgina Hernandez Limon" userId="S::agh94@nau.edu::6fcd4d0b-4b7f-4755-a530-9eb3ae6ce82a" providerId="AD" clId="Web-{623576F6-D000-4B72-A2F9-63EFD7136D20}" dt="2020-11-12T17:06:23.386" v="19" actId="1076"/>
          <ac:picMkLst>
            <pc:docMk/>
            <pc:sldMk cId="3324264769" sldId="435"/>
            <ac:picMk id="15" creationId="{6C06B678-CF76-4999-9EDA-15B82FD44199}"/>
          </ac:picMkLst>
        </pc:picChg>
        <pc:picChg chg="add mod">
          <ac:chgData name="Andrea Georgina Hernandez Limon" userId="S::agh94@nau.edu::6fcd4d0b-4b7f-4755-a530-9eb3ae6ce82a" providerId="AD" clId="Web-{623576F6-D000-4B72-A2F9-63EFD7136D20}" dt="2020-11-12T17:06:24.261" v="23" actId="1076"/>
          <ac:picMkLst>
            <pc:docMk/>
            <pc:sldMk cId="3324264769" sldId="435"/>
            <ac:picMk id="16" creationId="{C3FF9E07-1AF4-492B-91CE-5751DE081E36}"/>
          </ac:picMkLst>
        </pc:picChg>
        <pc:picChg chg="add mod">
          <ac:chgData name="Andrea Georgina Hernandez Limon" userId="S::agh94@nau.edu::6fcd4d0b-4b7f-4755-a530-9eb3ae6ce82a" providerId="AD" clId="Web-{623576F6-D000-4B72-A2F9-63EFD7136D20}" dt="2020-11-12T17:06:24.902" v="27" actId="1076"/>
          <ac:picMkLst>
            <pc:docMk/>
            <pc:sldMk cId="3324264769" sldId="435"/>
            <ac:picMk id="17" creationId="{0E0A5BE7-20C2-4FBC-AB2D-B39F97DB1A7A}"/>
          </ac:picMkLst>
        </pc:picChg>
      </pc:sldChg>
      <pc:sldChg chg="del">
        <pc:chgData name="Andrea Georgina Hernandez Limon" userId="S::agh94@nau.edu::6fcd4d0b-4b7f-4755-a530-9eb3ae6ce82a" providerId="AD" clId="Web-{623576F6-D000-4B72-A2F9-63EFD7136D20}" dt="2020-11-12T17:07:04.762" v="32"/>
        <pc:sldMkLst>
          <pc:docMk/>
          <pc:sldMk cId="810741169" sldId="438"/>
        </pc:sldMkLst>
      </pc:sldChg>
      <pc:sldChg chg="modSp">
        <pc:chgData name="Andrea Georgina Hernandez Limon" userId="S::agh94@nau.edu::6fcd4d0b-4b7f-4755-a530-9eb3ae6ce82a" providerId="AD" clId="Web-{623576F6-D000-4B72-A2F9-63EFD7136D20}" dt="2020-11-12T17:16:20.991" v="148" actId="1076"/>
        <pc:sldMkLst>
          <pc:docMk/>
          <pc:sldMk cId="2974041229" sldId="440"/>
        </pc:sldMkLst>
        <pc:spChg chg="mod">
          <ac:chgData name="Andrea Georgina Hernandez Limon" userId="S::agh94@nau.edu::6fcd4d0b-4b7f-4755-a530-9eb3ae6ce82a" providerId="AD" clId="Web-{623576F6-D000-4B72-A2F9-63EFD7136D20}" dt="2020-11-12T17:16:20.991" v="148" actId="1076"/>
          <ac:spMkLst>
            <pc:docMk/>
            <pc:sldMk cId="2974041229" sldId="440"/>
            <ac:spMk id="9" creationId="{25799A5F-B5C2-4894-A28D-854C9C5895DA}"/>
          </ac:spMkLst>
        </pc:spChg>
        <pc:graphicFrameChg chg="mod">
          <ac:chgData name="Andrea Georgina Hernandez Limon" userId="S::agh94@nau.edu::6fcd4d0b-4b7f-4755-a530-9eb3ae6ce82a" providerId="AD" clId="Web-{623576F6-D000-4B72-A2F9-63EFD7136D20}" dt="2020-11-12T17:16:20.959" v="147" actId="1076"/>
          <ac:graphicFrameMkLst>
            <pc:docMk/>
            <pc:sldMk cId="2974041229" sldId="440"/>
            <ac:graphicFrameMk id="7" creationId="{66B91B6C-C55E-4C68-AC83-F95B1EE74179}"/>
          </ac:graphicFrameMkLst>
        </pc:graphicFrameChg>
      </pc:sldChg>
    </pc:docChg>
  </pc:docChgLst>
  <pc:docChgLst>
    <pc:chgData name="Sam A Mangialardi" userId="c95fa8d0-8aa5-43d6-9d31-8ba6f893c9b3" providerId="ADAL" clId="{A152D75E-361E-43E2-BC37-776145C905F6}"/>
    <pc:docChg chg="custSel modSld">
      <pc:chgData name="Sam A Mangialardi" userId="c95fa8d0-8aa5-43d6-9d31-8ba6f893c9b3" providerId="ADAL" clId="{A152D75E-361E-43E2-BC37-776145C905F6}" dt="2020-11-12T17:13:04.748" v="820" actId="20577"/>
      <pc:docMkLst>
        <pc:docMk/>
      </pc:docMkLst>
      <pc:sldChg chg="addSp delSp modSp mod">
        <pc:chgData name="Sam A Mangialardi" userId="c95fa8d0-8aa5-43d6-9d31-8ba6f893c9b3" providerId="ADAL" clId="{A152D75E-361E-43E2-BC37-776145C905F6}" dt="2020-11-12T06:03:14.770" v="804" actId="478"/>
        <pc:sldMkLst>
          <pc:docMk/>
          <pc:sldMk cId="2365604098" sldId="328"/>
        </pc:sldMkLst>
        <pc:graphicFrameChg chg="add mod modGraphic">
          <ac:chgData name="Sam A Mangialardi" userId="c95fa8d0-8aa5-43d6-9d31-8ba6f893c9b3" providerId="ADAL" clId="{A152D75E-361E-43E2-BC37-776145C905F6}" dt="2020-11-12T05:56:30.792" v="775" actId="20577"/>
          <ac:graphicFrameMkLst>
            <pc:docMk/>
            <pc:sldMk cId="2365604098" sldId="328"/>
            <ac:graphicFrameMk id="7" creationId="{658EDC47-459C-4368-9695-9D64B4F4CC24}"/>
          </ac:graphicFrameMkLst>
        </pc:graphicFrameChg>
        <pc:picChg chg="del mod">
          <ac:chgData name="Sam A Mangialardi" userId="c95fa8d0-8aa5-43d6-9d31-8ba6f893c9b3" providerId="ADAL" clId="{A152D75E-361E-43E2-BC37-776145C905F6}" dt="2020-11-12T06:03:14.770" v="804" actId="478"/>
          <ac:picMkLst>
            <pc:docMk/>
            <pc:sldMk cId="2365604098" sldId="328"/>
            <ac:picMk id="6" creationId="{0FE0910A-DFAF-45D2-B74E-FD6598EFA6E4}"/>
          </ac:picMkLst>
        </pc:picChg>
        <pc:picChg chg="add mod">
          <ac:chgData name="Sam A Mangialardi" userId="c95fa8d0-8aa5-43d6-9d31-8ba6f893c9b3" providerId="ADAL" clId="{A152D75E-361E-43E2-BC37-776145C905F6}" dt="2020-11-12T05:53:24.656" v="701" actId="1076"/>
          <ac:picMkLst>
            <pc:docMk/>
            <pc:sldMk cId="2365604098" sldId="328"/>
            <ac:picMk id="8" creationId="{4EE38409-35D2-4C9C-B6EB-3F82D2197D7E}"/>
          </ac:picMkLst>
        </pc:picChg>
        <pc:picChg chg="add mod">
          <ac:chgData name="Sam A Mangialardi" userId="c95fa8d0-8aa5-43d6-9d31-8ba6f893c9b3" providerId="ADAL" clId="{A152D75E-361E-43E2-BC37-776145C905F6}" dt="2020-11-12T05:53:55.644" v="707" actId="1076"/>
          <ac:picMkLst>
            <pc:docMk/>
            <pc:sldMk cId="2365604098" sldId="328"/>
            <ac:picMk id="9" creationId="{2C07F701-67BB-4A89-9B7C-8ACC8C79B821}"/>
          </ac:picMkLst>
        </pc:picChg>
        <pc:picChg chg="add mod">
          <ac:chgData name="Sam A Mangialardi" userId="c95fa8d0-8aa5-43d6-9d31-8ba6f893c9b3" providerId="ADAL" clId="{A152D75E-361E-43E2-BC37-776145C905F6}" dt="2020-11-12T05:54:22.575" v="715" actId="1076"/>
          <ac:picMkLst>
            <pc:docMk/>
            <pc:sldMk cId="2365604098" sldId="328"/>
            <ac:picMk id="10" creationId="{B5A4BEF5-77A8-4793-A42B-1B7AA97A1CCA}"/>
          </ac:picMkLst>
        </pc:picChg>
        <pc:picChg chg="add mod">
          <ac:chgData name="Sam A Mangialardi" userId="c95fa8d0-8aa5-43d6-9d31-8ba6f893c9b3" providerId="ADAL" clId="{A152D75E-361E-43E2-BC37-776145C905F6}" dt="2020-11-12T05:55:14.975" v="727" actId="1076"/>
          <ac:picMkLst>
            <pc:docMk/>
            <pc:sldMk cId="2365604098" sldId="328"/>
            <ac:picMk id="11" creationId="{F6D1F263-568D-4A8C-9D98-2FFFB8E2FC17}"/>
          </ac:picMkLst>
        </pc:picChg>
        <pc:picChg chg="add mod">
          <ac:chgData name="Sam A Mangialardi" userId="c95fa8d0-8aa5-43d6-9d31-8ba6f893c9b3" providerId="ADAL" clId="{A152D75E-361E-43E2-BC37-776145C905F6}" dt="2020-11-12T05:55:10.566" v="725" actId="14100"/>
          <ac:picMkLst>
            <pc:docMk/>
            <pc:sldMk cId="2365604098" sldId="328"/>
            <ac:picMk id="12" creationId="{6EF48EC8-BF9B-4BB3-A71A-39FB1E4D819D}"/>
          </ac:picMkLst>
        </pc:picChg>
        <pc:picChg chg="add mod">
          <ac:chgData name="Sam A Mangialardi" userId="c95fa8d0-8aa5-43d6-9d31-8ba6f893c9b3" providerId="ADAL" clId="{A152D75E-361E-43E2-BC37-776145C905F6}" dt="2020-11-12T05:55:31.211" v="731" actId="1076"/>
          <ac:picMkLst>
            <pc:docMk/>
            <pc:sldMk cId="2365604098" sldId="328"/>
            <ac:picMk id="13" creationId="{8BE617F2-9833-430B-AD14-950614EA5B7E}"/>
          </ac:picMkLst>
        </pc:picChg>
        <pc:picChg chg="add mod">
          <ac:chgData name="Sam A Mangialardi" userId="c95fa8d0-8aa5-43d6-9d31-8ba6f893c9b3" providerId="ADAL" clId="{A152D75E-361E-43E2-BC37-776145C905F6}" dt="2020-11-12T05:55:54.746" v="736" actId="1076"/>
          <ac:picMkLst>
            <pc:docMk/>
            <pc:sldMk cId="2365604098" sldId="328"/>
            <ac:picMk id="14" creationId="{C1B6B60D-E848-45AD-BF05-CA3919B86791}"/>
          </ac:picMkLst>
        </pc:picChg>
        <pc:picChg chg="add mod">
          <ac:chgData name="Sam A Mangialardi" userId="c95fa8d0-8aa5-43d6-9d31-8ba6f893c9b3" providerId="ADAL" clId="{A152D75E-361E-43E2-BC37-776145C905F6}" dt="2020-11-12T05:56:08.431" v="739" actId="1076"/>
          <ac:picMkLst>
            <pc:docMk/>
            <pc:sldMk cId="2365604098" sldId="328"/>
            <ac:picMk id="15" creationId="{3913DB39-F74D-401E-9A5F-0ACC7F66C483}"/>
          </ac:picMkLst>
        </pc:picChg>
        <pc:picChg chg="add mod">
          <ac:chgData name="Sam A Mangialardi" userId="c95fa8d0-8aa5-43d6-9d31-8ba6f893c9b3" providerId="ADAL" clId="{A152D75E-361E-43E2-BC37-776145C905F6}" dt="2020-11-12T06:01:43.577" v="786" actId="14100"/>
          <ac:picMkLst>
            <pc:docMk/>
            <pc:sldMk cId="2365604098" sldId="328"/>
            <ac:picMk id="16" creationId="{A5DAE720-70F8-4CBC-82EB-C9634FE1684F}"/>
          </ac:picMkLst>
        </pc:picChg>
        <pc:picChg chg="add mod">
          <ac:chgData name="Sam A Mangialardi" userId="c95fa8d0-8aa5-43d6-9d31-8ba6f893c9b3" providerId="ADAL" clId="{A152D75E-361E-43E2-BC37-776145C905F6}" dt="2020-11-12T06:02:18.815" v="795" actId="14100"/>
          <ac:picMkLst>
            <pc:docMk/>
            <pc:sldMk cId="2365604098" sldId="328"/>
            <ac:picMk id="17" creationId="{D2AEAEEE-D370-4DDF-B369-0247E47A2515}"/>
          </ac:picMkLst>
        </pc:picChg>
        <pc:picChg chg="add mod">
          <ac:chgData name="Sam A Mangialardi" userId="c95fa8d0-8aa5-43d6-9d31-8ba6f893c9b3" providerId="ADAL" clId="{A152D75E-361E-43E2-BC37-776145C905F6}" dt="2020-11-12T06:02:49.439" v="802" actId="1076"/>
          <ac:picMkLst>
            <pc:docMk/>
            <pc:sldMk cId="2365604098" sldId="328"/>
            <ac:picMk id="18" creationId="{BE39A51D-8D12-4BFB-9952-AB08EB854F9F}"/>
          </ac:picMkLst>
        </pc:picChg>
      </pc:sldChg>
      <pc:sldChg chg="modNotesTx">
        <pc:chgData name="Sam A Mangialardi" userId="c95fa8d0-8aa5-43d6-9d31-8ba6f893c9b3" providerId="ADAL" clId="{A152D75E-361E-43E2-BC37-776145C905F6}" dt="2020-11-12T17:09:51.064" v="810" actId="20577"/>
        <pc:sldMkLst>
          <pc:docMk/>
          <pc:sldMk cId="1091793416" sldId="332"/>
        </pc:sldMkLst>
      </pc:sldChg>
      <pc:sldChg chg="modSp mod">
        <pc:chgData name="Sam A Mangialardi" userId="c95fa8d0-8aa5-43d6-9d31-8ba6f893c9b3" providerId="ADAL" clId="{A152D75E-361E-43E2-BC37-776145C905F6}" dt="2020-11-12T17:12:44.883" v="812" actId="20577"/>
        <pc:sldMkLst>
          <pc:docMk/>
          <pc:sldMk cId="2357469328" sldId="334"/>
        </pc:sldMkLst>
        <pc:spChg chg="mod">
          <ac:chgData name="Sam A Mangialardi" userId="c95fa8d0-8aa5-43d6-9d31-8ba6f893c9b3" providerId="ADAL" clId="{A152D75E-361E-43E2-BC37-776145C905F6}" dt="2020-11-12T17:12:44.883" v="812" actId="20577"/>
          <ac:spMkLst>
            <pc:docMk/>
            <pc:sldMk cId="2357469328" sldId="334"/>
            <ac:spMk id="3" creationId="{CF60972D-1FD5-4241-A098-9D413512B2A8}"/>
          </ac:spMkLst>
        </pc:spChg>
      </pc:sldChg>
      <pc:sldChg chg="modSp mod">
        <pc:chgData name="Sam A Mangialardi" userId="c95fa8d0-8aa5-43d6-9d31-8ba6f893c9b3" providerId="ADAL" clId="{A152D75E-361E-43E2-BC37-776145C905F6}" dt="2020-11-12T17:12:49.419" v="816" actId="20577"/>
        <pc:sldMkLst>
          <pc:docMk/>
          <pc:sldMk cId="2144519994" sldId="339"/>
        </pc:sldMkLst>
        <pc:spChg chg="mod">
          <ac:chgData name="Sam A Mangialardi" userId="c95fa8d0-8aa5-43d6-9d31-8ba6f893c9b3" providerId="ADAL" clId="{A152D75E-361E-43E2-BC37-776145C905F6}" dt="2020-11-12T17:12:49.419" v="816" actId="20577"/>
          <ac:spMkLst>
            <pc:docMk/>
            <pc:sldMk cId="2144519994" sldId="339"/>
            <ac:spMk id="3" creationId="{AC36FB0E-CEB4-43A1-B41A-B16556A9694C}"/>
          </ac:spMkLst>
        </pc:spChg>
      </pc:sldChg>
      <pc:sldChg chg="addSp delSp modSp mod">
        <pc:chgData name="Sam A Mangialardi" userId="c95fa8d0-8aa5-43d6-9d31-8ba6f893c9b3" providerId="ADAL" clId="{A152D75E-361E-43E2-BC37-776145C905F6}" dt="2020-11-11T18:27:02.711" v="402" actId="14100"/>
        <pc:sldMkLst>
          <pc:docMk/>
          <pc:sldMk cId="1843382149" sldId="354"/>
        </pc:sldMkLst>
        <pc:spChg chg="mod">
          <ac:chgData name="Sam A Mangialardi" userId="c95fa8d0-8aa5-43d6-9d31-8ba6f893c9b3" providerId="ADAL" clId="{A152D75E-361E-43E2-BC37-776145C905F6}" dt="2020-11-11T18:08:28.730" v="3" actId="20577"/>
          <ac:spMkLst>
            <pc:docMk/>
            <pc:sldMk cId="1843382149" sldId="354"/>
            <ac:spMk id="3" creationId="{5F8D2662-15B2-4FD3-9492-82003C9B24DF}"/>
          </ac:spMkLst>
        </pc:spChg>
        <pc:spChg chg="mod">
          <ac:chgData name="Sam A Mangialardi" userId="c95fa8d0-8aa5-43d6-9d31-8ba6f893c9b3" providerId="ADAL" clId="{A152D75E-361E-43E2-BC37-776145C905F6}" dt="2020-11-11T18:23:28.178" v="269" actId="14100"/>
          <ac:spMkLst>
            <pc:docMk/>
            <pc:sldMk cId="1843382149" sldId="354"/>
            <ac:spMk id="5" creationId="{A501A4B0-6E4B-4376-A98C-1573B1D1FDE7}"/>
          </ac:spMkLst>
        </pc:spChg>
        <pc:spChg chg="add del mod">
          <ac:chgData name="Sam A Mangialardi" userId="c95fa8d0-8aa5-43d6-9d31-8ba6f893c9b3" providerId="ADAL" clId="{A152D75E-361E-43E2-BC37-776145C905F6}" dt="2020-11-11T18:23:37.725" v="271" actId="478"/>
          <ac:spMkLst>
            <pc:docMk/>
            <pc:sldMk cId="1843382149" sldId="354"/>
            <ac:spMk id="6" creationId="{4C924D65-2B58-4867-BF39-7F0AF5D8C882}"/>
          </ac:spMkLst>
        </pc:spChg>
        <pc:spChg chg="add mod">
          <ac:chgData name="Sam A Mangialardi" userId="c95fa8d0-8aa5-43d6-9d31-8ba6f893c9b3" providerId="ADAL" clId="{A152D75E-361E-43E2-BC37-776145C905F6}" dt="2020-11-11T18:27:02.711" v="402" actId="14100"/>
          <ac:spMkLst>
            <pc:docMk/>
            <pc:sldMk cId="1843382149" sldId="354"/>
            <ac:spMk id="7" creationId="{09ACA519-8683-433D-9CB1-D97B3607CDB9}"/>
          </ac:spMkLst>
        </pc:spChg>
      </pc:sldChg>
      <pc:sldChg chg="modSp mod">
        <pc:chgData name="Sam A Mangialardi" userId="c95fa8d0-8aa5-43d6-9d31-8ba6f893c9b3" providerId="ADAL" clId="{A152D75E-361E-43E2-BC37-776145C905F6}" dt="2020-11-12T05:45:43.760" v="620" actId="20577"/>
        <pc:sldMkLst>
          <pc:docMk/>
          <pc:sldMk cId="248273043" sldId="372"/>
        </pc:sldMkLst>
        <pc:spChg chg="mod">
          <ac:chgData name="Sam A Mangialardi" userId="c95fa8d0-8aa5-43d6-9d31-8ba6f893c9b3" providerId="ADAL" clId="{A152D75E-361E-43E2-BC37-776145C905F6}" dt="2020-11-12T05:45:43.760" v="620" actId="20577"/>
          <ac:spMkLst>
            <pc:docMk/>
            <pc:sldMk cId="248273043" sldId="372"/>
            <ac:spMk id="14" creationId="{B9081226-316F-44D6-9755-C184FD7F1CF7}"/>
          </ac:spMkLst>
        </pc:spChg>
      </pc:sldChg>
      <pc:sldChg chg="modSp mod">
        <pc:chgData name="Sam A Mangialardi" userId="c95fa8d0-8aa5-43d6-9d31-8ba6f893c9b3" providerId="ADAL" clId="{A152D75E-361E-43E2-BC37-776145C905F6}" dt="2020-11-12T17:12:58.163" v="818" actId="20577"/>
        <pc:sldMkLst>
          <pc:docMk/>
          <pc:sldMk cId="2429524766" sldId="404"/>
        </pc:sldMkLst>
        <pc:spChg chg="mod">
          <ac:chgData name="Sam A Mangialardi" userId="c95fa8d0-8aa5-43d6-9d31-8ba6f893c9b3" providerId="ADAL" clId="{A152D75E-361E-43E2-BC37-776145C905F6}" dt="2020-11-12T17:12:58.163" v="818" actId="20577"/>
          <ac:spMkLst>
            <pc:docMk/>
            <pc:sldMk cId="2429524766" sldId="404"/>
            <ac:spMk id="3" creationId="{5A283E1B-9065-4F6E-91AC-00F4927D5F1D}"/>
          </ac:spMkLst>
        </pc:spChg>
      </pc:sldChg>
      <pc:sldChg chg="addSp modSp mod">
        <pc:chgData name="Sam A Mangialardi" userId="c95fa8d0-8aa5-43d6-9d31-8ba6f893c9b3" providerId="ADAL" clId="{A152D75E-361E-43E2-BC37-776145C905F6}" dt="2020-11-12T06:10:46.114" v="808" actId="1076"/>
        <pc:sldMkLst>
          <pc:docMk/>
          <pc:sldMk cId="2381372399" sldId="429"/>
        </pc:sldMkLst>
        <pc:picChg chg="add mod">
          <ac:chgData name="Sam A Mangialardi" userId="c95fa8d0-8aa5-43d6-9d31-8ba6f893c9b3" providerId="ADAL" clId="{A152D75E-361E-43E2-BC37-776145C905F6}" dt="2020-11-12T06:10:46.114" v="808" actId="1076"/>
          <ac:picMkLst>
            <pc:docMk/>
            <pc:sldMk cId="2381372399" sldId="429"/>
            <ac:picMk id="6" creationId="{CF9C74AA-6CEA-4E98-91E1-5C1910C7253D}"/>
          </ac:picMkLst>
        </pc:picChg>
      </pc:sldChg>
      <pc:sldChg chg="modSp mod">
        <pc:chgData name="Sam A Mangialardi" userId="c95fa8d0-8aa5-43d6-9d31-8ba6f893c9b3" providerId="ADAL" clId="{A152D75E-361E-43E2-BC37-776145C905F6}" dt="2020-11-12T17:13:04.748" v="820" actId="20577"/>
        <pc:sldMkLst>
          <pc:docMk/>
          <pc:sldMk cId="3078532535" sldId="430"/>
        </pc:sldMkLst>
        <pc:spChg chg="mod">
          <ac:chgData name="Sam A Mangialardi" userId="c95fa8d0-8aa5-43d6-9d31-8ba6f893c9b3" providerId="ADAL" clId="{A152D75E-361E-43E2-BC37-776145C905F6}" dt="2020-11-12T17:13:04.748" v="820" actId="20577"/>
          <ac:spMkLst>
            <pc:docMk/>
            <pc:sldMk cId="3078532535" sldId="430"/>
            <ac:spMk id="3" creationId="{5A283E1B-9065-4F6E-91AC-00F4927D5F1D}"/>
          </ac:spMkLst>
        </pc:spChg>
      </pc:sldChg>
      <pc:sldChg chg="addSp modSp mod">
        <pc:chgData name="Sam A Mangialardi" userId="c95fa8d0-8aa5-43d6-9d31-8ba6f893c9b3" providerId="ADAL" clId="{A152D75E-361E-43E2-BC37-776145C905F6}" dt="2020-11-12T05:45:48.697" v="624" actId="20577"/>
        <pc:sldMkLst>
          <pc:docMk/>
          <pc:sldMk cId="2425118663" sldId="434"/>
        </pc:sldMkLst>
        <pc:spChg chg="mod">
          <ac:chgData name="Sam A Mangialardi" userId="c95fa8d0-8aa5-43d6-9d31-8ba6f893c9b3" providerId="ADAL" clId="{A152D75E-361E-43E2-BC37-776145C905F6}" dt="2020-11-12T05:39:15.572" v="448" actId="20577"/>
          <ac:spMkLst>
            <pc:docMk/>
            <pc:sldMk cId="2425118663" sldId="434"/>
            <ac:spMk id="5" creationId="{24077FF6-28AE-455A-9C87-BBF9879FF08B}"/>
          </ac:spMkLst>
        </pc:spChg>
        <pc:spChg chg="add mod">
          <ac:chgData name="Sam A Mangialardi" userId="c95fa8d0-8aa5-43d6-9d31-8ba6f893c9b3" providerId="ADAL" clId="{A152D75E-361E-43E2-BC37-776145C905F6}" dt="2020-11-12T05:45:48.697" v="624" actId="20577"/>
          <ac:spMkLst>
            <pc:docMk/>
            <pc:sldMk cId="2425118663" sldId="434"/>
            <ac:spMk id="9" creationId="{5EB61B12-F888-4E93-9279-F17771309BFC}"/>
          </ac:spMkLst>
        </pc:spChg>
        <pc:spChg chg="add mod">
          <ac:chgData name="Sam A Mangialardi" userId="c95fa8d0-8aa5-43d6-9d31-8ba6f893c9b3" providerId="ADAL" clId="{A152D75E-361E-43E2-BC37-776145C905F6}" dt="2020-11-12T05:45:46.790" v="622" actId="20577"/>
          <ac:spMkLst>
            <pc:docMk/>
            <pc:sldMk cId="2425118663" sldId="434"/>
            <ac:spMk id="11" creationId="{E0ACA59E-7DEF-4327-872F-0BA420B64F4B}"/>
          </ac:spMkLst>
        </pc:spChg>
        <pc:picChg chg="add mod">
          <ac:chgData name="Sam A Mangialardi" userId="c95fa8d0-8aa5-43d6-9d31-8ba6f893c9b3" providerId="ADAL" clId="{A152D75E-361E-43E2-BC37-776145C905F6}" dt="2020-11-12T05:43:50.374" v="461" actId="1076"/>
          <ac:picMkLst>
            <pc:docMk/>
            <pc:sldMk cId="2425118663" sldId="434"/>
            <ac:picMk id="6" creationId="{830D926E-A4FF-460C-BE4D-CBA9E6E9A919}"/>
          </ac:picMkLst>
        </pc:picChg>
        <pc:picChg chg="add mod">
          <ac:chgData name="Sam A Mangialardi" userId="c95fa8d0-8aa5-43d6-9d31-8ba6f893c9b3" providerId="ADAL" clId="{A152D75E-361E-43E2-BC37-776145C905F6}" dt="2020-11-12T05:43:43.817" v="458" actId="1076"/>
          <ac:picMkLst>
            <pc:docMk/>
            <pc:sldMk cId="2425118663" sldId="434"/>
            <ac:picMk id="7" creationId="{31B6415A-81AB-4EC9-B498-D3DB5FCFA68F}"/>
          </ac:picMkLst>
        </pc:picChg>
      </pc:sldChg>
    </pc:docChg>
  </pc:docChgLst>
  <pc:docChgLst>
    <pc:chgData name="Alexander D Soto" userId="S::ads524@nau.edu::1d982df1-030d-4b8e-8ebd-952ddd1b2008" providerId="AD" clId="Web-{E707DA2F-6CD7-48FE-987B-3AAD5D055494}"/>
    <pc:docChg chg="modSld sldOrd">
      <pc:chgData name="Alexander D Soto" userId="S::ads524@nau.edu::1d982df1-030d-4b8e-8ebd-952ddd1b2008" providerId="AD" clId="Web-{E707DA2F-6CD7-48FE-987B-3AAD5D055494}" dt="2020-11-12T04:36:27.242" v="65"/>
      <pc:docMkLst>
        <pc:docMk/>
      </pc:docMkLst>
      <pc:sldChg chg="ord">
        <pc:chgData name="Alexander D Soto" userId="S::ads524@nau.edu::1d982df1-030d-4b8e-8ebd-952ddd1b2008" providerId="AD" clId="Web-{E707DA2F-6CD7-48FE-987B-3AAD5D055494}" dt="2020-11-12T04:36:27.242" v="65"/>
        <pc:sldMkLst>
          <pc:docMk/>
          <pc:sldMk cId="1069660451" sldId="325"/>
        </pc:sldMkLst>
      </pc:sldChg>
      <pc:sldChg chg="modSp">
        <pc:chgData name="Alexander D Soto" userId="S::ads524@nau.edu::1d982df1-030d-4b8e-8ebd-952ddd1b2008" providerId="AD" clId="Web-{E707DA2F-6CD7-48FE-987B-3AAD5D055494}" dt="2020-11-12T04:32:39.079" v="50" actId="20577"/>
        <pc:sldMkLst>
          <pc:docMk/>
          <pc:sldMk cId="425332664" sldId="329"/>
        </pc:sldMkLst>
        <pc:spChg chg="mod">
          <ac:chgData name="Alexander D Soto" userId="S::ads524@nau.edu::1d982df1-030d-4b8e-8ebd-952ddd1b2008" providerId="AD" clId="Web-{E707DA2F-6CD7-48FE-987B-3AAD5D055494}" dt="2020-11-12T04:32:39.079" v="50" actId="20577"/>
          <ac:spMkLst>
            <pc:docMk/>
            <pc:sldMk cId="425332664" sldId="329"/>
            <ac:spMk id="3" creationId="{D3A656A3-26D4-4D3F-A941-7CC22C1967C1}"/>
          </ac:spMkLst>
        </pc:spChg>
      </pc:sldChg>
      <pc:sldChg chg="modSp">
        <pc:chgData name="Alexander D Soto" userId="S::ads524@nau.edu::1d982df1-030d-4b8e-8ebd-952ddd1b2008" providerId="AD" clId="Web-{E707DA2F-6CD7-48FE-987B-3AAD5D055494}" dt="2020-11-12T04:35:39.365" v="56" actId="20577"/>
        <pc:sldMkLst>
          <pc:docMk/>
          <pc:sldMk cId="2357469328" sldId="334"/>
        </pc:sldMkLst>
        <pc:spChg chg="mod">
          <ac:chgData name="Alexander D Soto" userId="S::ads524@nau.edu::1d982df1-030d-4b8e-8ebd-952ddd1b2008" providerId="AD" clId="Web-{E707DA2F-6CD7-48FE-987B-3AAD5D055494}" dt="2020-11-12T04:35:39.365" v="56" actId="20577"/>
          <ac:spMkLst>
            <pc:docMk/>
            <pc:sldMk cId="2357469328" sldId="334"/>
            <ac:spMk id="3" creationId="{CF60972D-1FD5-4241-A098-9D413512B2A8}"/>
          </ac:spMkLst>
        </pc:spChg>
      </pc:sldChg>
      <pc:sldChg chg="modSp">
        <pc:chgData name="Alexander D Soto" userId="S::ads524@nau.edu::1d982df1-030d-4b8e-8ebd-952ddd1b2008" providerId="AD" clId="Web-{E707DA2F-6CD7-48FE-987B-3AAD5D055494}" dt="2020-11-12T04:35:46.881" v="58" actId="20577"/>
        <pc:sldMkLst>
          <pc:docMk/>
          <pc:sldMk cId="2144519994" sldId="339"/>
        </pc:sldMkLst>
        <pc:spChg chg="mod">
          <ac:chgData name="Alexander D Soto" userId="S::ads524@nau.edu::1d982df1-030d-4b8e-8ebd-952ddd1b2008" providerId="AD" clId="Web-{E707DA2F-6CD7-48FE-987B-3AAD5D055494}" dt="2020-11-12T04:35:46.881" v="58" actId="20577"/>
          <ac:spMkLst>
            <pc:docMk/>
            <pc:sldMk cId="2144519994" sldId="339"/>
            <ac:spMk id="3" creationId="{AC36FB0E-CEB4-43A1-B41A-B16556A9694C}"/>
          </ac:spMkLst>
        </pc:spChg>
      </pc:sldChg>
      <pc:sldChg chg="modSp">
        <pc:chgData name="Alexander D Soto" userId="S::ads524@nau.edu::1d982df1-030d-4b8e-8ebd-952ddd1b2008" providerId="AD" clId="Web-{E707DA2F-6CD7-48FE-987B-3AAD5D055494}" dt="2020-11-12T04:26:18.772" v="25" actId="14100"/>
        <pc:sldMkLst>
          <pc:docMk/>
          <pc:sldMk cId="2843309129" sldId="349"/>
        </pc:sldMkLst>
        <pc:spChg chg="mod">
          <ac:chgData name="Alexander D Soto" userId="S::ads524@nau.edu::1d982df1-030d-4b8e-8ebd-952ddd1b2008" providerId="AD" clId="Web-{E707DA2F-6CD7-48FE-987B-3AAD5D055494}" dt="2020-11-12T04:26:18.772" v="25" actId="14100"/>
          <ac:spMkLst>
            <pc:docMk/>
            <pc:sldMk cId="2843309129" sldId="349"/>
            <ac:spMk id="5" creationId="{7CBD1A6D-D8EE-4ADF-8094-EB7E0B9A927A}"/>
          </ac:spMkLst>
        </pc:spChg>
      </pc:sldChg>
      <pc:sldChg chg="modSp">
        <pc:chgData name="Alexander D Soto" userId="S::ads524@nau.edu::1d982df1-030d-4b8e-8ebd-952ddd1b2008" providerId="AD" clId="Web-{E707DA2F-6CD7-48FE-987B-3AAD5D055494}" dt="2020-11-12T04:35:19.662" v="52" actId="20577"/>
        <pc:sldMkLst>
          <pc:docMk/>
          <pc:sldMk cId="1760418028" sldId="361"/>
        </pc:sldMkLst>
        <pc:spChg chg="mod">
          <ac:chgData name="Alexander D Soto" userId="S::ads524@nau.edu::1d982df1-030d-4b8e-8ebd-952ddd1b2008" providerId="AD" clId="Web-{E707DA2F-6CD7-48FE-987B-3AAD5D055494}" dt="2020-11-12T04:35:19.662" v="52" actId="20577"/>
          <ac:spMkLst>
            <pc:docMk/>
            <pc:sldMk cId="1760418028" sldId="361"/>
            <ac:spMk id="3" creationId="{5F8D2662-15B2-4FD3-9492-82003C9B24DF}"/>
          </ac:spMkLst>
        </pc:spChg>
      </pc:sldChg>
      <pc:sldChg chg="modSp">
        <pc:chgData name="Alexander D Soto" userId="S::ads524@nau.edu::1d982df1-030d-4b8e-8ebd-952ddd1b2008" providerId="AD" clId="Web-{E707DA2F-6CD7-48FE-987B-3AAD5D055494}" dt="2020-11-12T04:35:23.005" v="54" actId="20577"/>
        <pc:sldMkLst>
          <pc:docMk/>
          <pc:sldMk cId="4283164079" sldId="362"/>
        </pc:sldMkLst>
        <pc:spChg chg="mod">
          <ac:chgData name="Alexander D Soto" userId="S::ads524@nau.edu::1d982df1-030d-4b8e-8ebd-952ddd1b2008" providerId="AD" clId="Web-{E707DA2F-6CD7-48FE-987B-3AAD5D055494}" dt="2020-11-12T04:35:23.005" v="54" actId="20577"/>
          <ac:spMkLst>
            <pc:docMk/>
            <pc:sldMk cId="4283164079" sldId="362"/>
            <ac:spMk id="3" creationId="{5F8D2662-15B2-4FD3-9492-82003C9B24DF}"/>
          </ac:spMkLst>
        </pc:spChg>
      </pc:sldChg>
      <pc:sldChg chg="modSp">
        <pc:chgData name="Alexander D Soto" userId="S::ads524@nau.edu::1d982df1-030d-4b8e-8ebd-952ddd1b2008" providerId="AD" clId="Web-{E707DA2F-6CD7-48FE-987B-3AAD5D055494}" dt="2020-11-12T04:35:27.021" v="55" actId="20577"/>
        <pc:sldMkLst>
          <pc:docMk/>
          <pc:sldMk cId="3407339212" sldId="363"/>
        </pc:sldMkLst>
        <pc:spChg chg="mod">
          <ac:chgData name="Alexander D Soto" userId="S::ads524@nau.edu::1d982df1-030d-4b8e-8ebd-952ddd1b2008" providerId="AD" clId="Web-{E707DA2F-6CD7-48FE-987B-3AAD5D055494}" dt="2020-11-12T04:35:27.021" v="55" actId="20577"/>
          <ac:spMkLst>
            <pc:docMk/>
            <pc:sldMk cId="3407339212" sldId="363"/>
            <ac:spMk id="3" creationId="{5F8D2662-15B2-4FD3-9492-82003C9B24DF}"/>
          </ac:spMkLst>
        </pc:spChg>
      </pc:sldChg>
      <pc:sldChg chg="modSp">
        <pc:chgData name="Alexander D Soto" userId="S::ads524@nau.edu::1d982df1-030d-4b8e-8ebd-952ddd1b2008" providerId="AD" clId="Web-{E707DA2F-6CD7-48FE-987B-3AAD5D055494}" dt="2020-11-12T04:26:01.396" v="24" actId="20577"/>
        <pc:sldMkLst>
          <pc:docMk/>
          <pc:sldMk cId="2430088604" sldId="399"/>
        </pc:sldMkLst>
        <pc:spChg chg="mod">
          <ac:chgData name="Alexander D Soto" userId="S::ads524@nau.edu::1d982df1-030d-4b8e-8ebd-952ddd1b2008" providerId="AD" clId="Web-{E707DA2F-6CD7-48FE-987B-3AAD5D055494}" dt="2020-11-12T04:26:01.396" v="24" actId="20577"/>
          <ac:spMkLst>
            <pc:docMk/>
            <pc:sldMk cId="2430088604" sldId="399"/>
            <ac:spMk id="5" creationId="{C428673A-72C7-4B49-A975-50C356BC10D4}"/>
          </ac:spMkLst>
        </pc:spChg>
      </pc:sldChg>
      <pc:sldChg chg="modSp">
        <pc:chgData name="Alexander D Soto" userId="S::ads524@nau.edu::1d982df1-030d-4b8e-8ebd-952ddd1b2008" providerId="AD" clId="Web-{E707DA2F-6CD7-48FE-987B-3AAD5D055494}" dt="2020-11-12T04:36:14.476" v="63" actId="20577"/>
        <pc:sldMkLst>
          <pc:docMk/>
          <pc:sldMk cId="2429524766" sldId="404"/>
        </pc:sldMkLst>
        <pc:spChg chg="mod">
          <ac:chgData name="Alexander D Soto" userId="S::ads524@nau.edu::1d982df1-030d-4b8e-8ebd-952ddd1b2008" providerId="AD" clId="Web-{E707DA2F-6CD7-48FE-987B-3AAD5D055494}" dt="2020-11-12T04:36:14.476" v="63" actId="20577"/>
          <ac:spMkLst>
            <pc:docMk/>
            <pc:sldMk cId="2429524766" sldId="404"/>
            <ac:spMk id="3" creationId="{5A283E1B-9065-4F6E-91AC-00F4927D5F1D}"/>
          </ac:spMkLst>
        </pc:spChg>
      </pc:sldChg>
      <pc:sldChg chg="addSp modSp">
        <pc:chgData name="Alexander D Soto" userId="S::ads524@nau.edu::1d982df1-030d-4b8e-8ebd-952ddd1b2008" providerId="AD" clId="Web-{E707DA2F-6CD7-48FE-987B-3AAD5D055494}" dt="2020-11-12T04:29:13.683" v="48" actId="1076"/>
        <pc:sldMkLst>
          <pc:docMk/>
          <pc:sldMk cId="1732509313" sldId="417"/>
        </pc:sldMkLst>
        <pc:spChg chg="add mod">
          <ac:chgData name="Alexander D Soto" userId="S::ads524@nau.edu::1d982df1-030d-4b8e-8ebd-952ddd1b2008" providerId="AD" clId="Web-{E707DA2F-6CD7-48FE-987B-3AAD5D055494}" dt="2020-11-12T04:29:13.683" v="48" actId="1076"/>
          <ac:spMkLst>
            <pc:docMk/>
            <pc:sldMk cId="1732509313" sldId="417"/>
            <ac:spMk id="7" creationId="{7F5FAA3C-AE48-4CB2-A894-0B690CAB1325}"/>
          </ac:spMkLst>
        </pc:spChg>
      </pc:sldChg>
      <pc:sldChg chg="modSp">
        <pc:chgData name="Alexander D Soto" userId="S::ads524@nau.edu::1d982df1-030d-4b8e-8ebd-952ddd1b2008" providerId="AD" clId="Web-{E707DA2F-6CD7-48FE-987B-3AAD5D055494}" dt="2020-11-12T04:36:17.882" v="64" actId="20577"/>
        <pc:sldMkLst>
          <pc:docMk/>
          <pc:sldMk cId="3078532535" sldId="430"/>
        </pc:sldMkLst>
        <pc:spChg chg="mod">
          <ac:chgData name="Alexander D Soto" userId="S::ads524@nau.edu::1d982df1-030d-4b8e-8ebd-952ddd1b2008" providerId="AD" clId="Web-{E707DA2F-6CD7-48FE-987B-3AAD5D055494}" dt="2020-11-12T04:36:17.882" v="64" actId="20577"/>
          <ac:spMkLst>
            <pc:docMk/>
            <pc:sldMk cId="3078532535" sldId="430"/>
            <ac:spMk id="3" creationId="{5A283E1B-9065-4F6E-91AC-00F4927D5F1D}"/>
          </ac:spMkLst>
        </pc:spChg>
      </pc:sldChg>
    </pc:docChg>
  </pc:docChgLst>
  <pc:docChgLst>
    <pc:chgData name="Andrea Georgina Hernandez Limon" userId="S::agh94@nau.edu::6fcd4d0b-4b7f-4755-a530-9eb3ae6ce82a" providerId="AD" clId="Web-{088BE831-A9C5-4C27-B6F4-43B64729B4A3}"/>
    <pc:docChg chg="modSld">
      <pc:chgData name="Andrea Georgina Hernandez Limon" userId="S::agh94@nau.edu::6fcd4d0b-4b7f-4755-a530-9eb3ae6ce82a" providerId="AD" clId="Web-{088BE831-A9C5-4C27-B6F4-43B64729B4A3}" dt="2020-11-12T03:32:10.447" v="74"/>
      <pc:docMkLst>
        <pc:docMk/>
      </pc:docMkLst>
      <pc:sldChg chg="modSp">
        <pc:chgData name="Andrea Georgina Hernandez Limon" userId="S::agh94@nau.edu::6fcd4d0b-4b7f-4755-a530-9eb3ae6ce82a" providerId="AD" clId="Web-{088BE831-A9C5-4C27-B6F4-43B64729B4A3}" dt="2020-11-12T03:27:15.504" v="50" actId="1076"/>
        <pc:sldMkLst>
          <pc:docMk/>
          <pc:sldMk cId="2357469328" sldId="334"/>
        </pc:sldMkLst>
        <pc:spChg chg="mod">
          <ac:chgData name="Andrea Georgina Hernandez Limon" userId="S::agh94@nau.edu::6fcd4d0b-4b7f-4755-a530-9eb3ae6ce82a" providerId="AD" clId="Web-{088BE831-A9C5-4C27-B6F4-43B64729B4A3}" dt="2020-11-12T03:27:00.691" v="48" actId="1076"/>
          <ac:spMkLst>
            <pc:docMk/>
            <pc:sldMk cId="2357469328" sldId="334"/>
            <ac:spMk id="9" creationId="{9CF0902A-A7D5-4D45-8658-9C193318D2C9}"/>
          </ac:spMkLst>
        </pc:spChg>
        <pc:graphicFrameChg chg="mod modGraphic">
          <ac:chgData name="Andrea Georgina Hernandez Limon" userId="S::agh94@nau.edu::6fcd4d0b-4b7f-4755-a530-9eb3ae6ce82a" providerId="AD" clId="Web-{088BE831-A9C5-4C27-B6F4-43B64729B4A3}" dt="2020-11-12T03:27:15.504" v="50" actId="1076"/>
          <ac:graphicFrameMkLst>
            <pc:docMk/>
            <pc:sldMk cId="2357469328" sldId="334"/>
            <ac:graphicFrameMk id="6" creationId="{92B09CE1-75BF-438E-BF61-955270A14F11}"/>
          </ac:graphicFrameMkLst>
        </pc:graphicFrameChg>
      </pc:sldChg>
      <pc:sldChg chg="addSp modSp">
        <pc:chgData name="Andrea Georgina Hernandez Limon" userId="S::agh94@nau.edu::6fcd4d0b-4b7f-4755-a530-9eb3ae6ce82a" providerId="AD" clId="Web-{088BE831-A9C5-4C27-B6F4-43B64729B4A3}" dt="2020-11-12T03:28:37.834" v="60" actId="20577"/>
        <pc:sldMkLst>
          <pc:docMk/>
          <pc:sldMk cId="3407339212" sldId="363"/>
        </pc:sldMkLst>
        <pc:spChg chg="mod">
          <ac:chgData name="Andrea Georgina Hernandez Limon" userId="S::agh94@nau.edu::6fcd4d0b-4b7f-4755-a530-9eb3ae6ce82a" providerId="AD" clId="Web-{088BE831-A9C5-4C27-B6F4-43B64729B4A3}" dt="2020-11-12T03:26:18.097" v="46" actId="20577"/>
          <ac:spMkLst>
            <pc:docMk/>
            <pc:sldMk cId="3407339212" sldId="363"/>
            <ac:spMk id="3" creationId="{5F8D2662-15B2-4FD3-9492-82003C9B24DF}"/>
          </ac:spMkLst>
        </pc:spChg>
        <pc:spChg chg="add mod">
          <ac:chgData name="Andrea Georgina Hernandez Limon" userId="S::agh94@nau.edu::6fcd4d0b-4b7f-4755-a530-9eb3ae6ce82a" providerId="AD" clId="Web-{088BE831-A9C5-4C27-B6F4-43B64729B4A3}" dt="2020-11-12T03:28:37.834" v="60" actId="20577"/>
          <ac:spMkLst>
            <pc:docMk/>
            <pc:sldMk cId="3407339212" sldId="363"/>
            <ac:spMk id="7" creationId="{5BC3E0F0-3F0E-4CB1-BC07-A2D18BD181AA}"/>
          </ac:spMkLst>
        </pc:spChg>
      </pc:sldChg>
      <pc:sldChg chg="modSp">
        <pc:chgData name="Andrea Georgina Hernandez Limon" userId="S::agh94@nau.edu::6fcd4d0b-4b7f-4755-a530-9eb3ae6ce82a" providerId="AD" clId="Web-{088BE831-A9C5-4C27-B6F4-43B64729B4A3}" dt="2020-11-12T03:27:50.395" v="53" actId="20577"/>
        <pc:sldMkLst>
          <pc:docMk/>
          <pc:sldMk cId="326392269" sldId="402"/>
        </pc:sldMkLst>
        <pc:spChg chg="mod">
          <ac:chgData name="Andrea Georgina Hernandez Limon" userId="S::agh94@nau.edu::6fcd4d0b-4b7f-4755-a530-9eb3ae6ce82a" providerId="AD" clId="Web-{088BE831-A9C5-4C27-B6F4-43B64729B4A3}" dt="2020-11-12T03:27:50.395" v="53" actId="20577"/>
          <ac:spMkLst>
            <pc:docMk/>
            <pc:sldMk cId="326392269" sldId="402"/>
            <ac:spMk id="7" creationId="{3F2097ED-E709-4D49-AD02-B05DE928371E}"/>
          </ac:spMkLst>
        </pc:spChg>
      </pc:sldChg>
      <pc:sldChg chg="addSp modSp">
        <pc:chgData name="Andrea Georgina Hernandez Limon" userId="S::agh94@nau.edu::6fcd4d0b-4b7f-4755-a530-9eb3ae6ce82a" providerId="AD" clId="Web-{088BE831-A9C5-4C27-B6F4-43B64729B4A3}" dt="2020-11-12T03:32:10.447" v="74"/>
        <pc:sldMkLst>
          <pc:docMk/>
          <pc:sldMk cId="1909275138" sldId="411"/>
        </pc:sldMkLst>
        <pc:spChg chg="mod">
          <ac:chgData name="Andrea Georgina Hernandez Limon" userId="S::agh94@nau.edu::6fcd4d0b-4b7f-4755-a530-9eb3ae6ce82a" providerId="AD" clId="Web-{088BE831-A9C5-4C27-B6F4-43B64729B4A3}" dt="2020-11-12T03:31:40.462" v="65" actId="1076"/>
          <ac:spMkLst>
            <pc:docMk/>
            <pc:sldMk cId="1909275138" sldId="411"/>
            <ac:spMk id="8" creationId="{3468026D-E7E5-4D8E-A279-7FEA29203E62}"/>
          </ac:spMkLst>
        </pc:spChg>
        <pc:spChg chg="add">
          <ac:chgData name="Andrea Georgina Hernandez Limon" userId="S::agh94@nau.edu::6fcd4d0b-4b7f-4755-a530-9eb3ae6ce82a" providerId="AD" clId="Web-{088BE831-A9C5-4C27-B6F4-43B64729B4A3}" dt="2020-11-12T03:32:10.447" v="74"/>
          <ac:spMkLst>
            <pc:docMk/>
            <pc:sldMk cId="1909275138" sldId="411"/>
            <ac:spMk id="9" creationId="{D254A313-E04C-4659-80E8-F0CF73405526}"/>
          </ac:spMkLst>
        </pc:spChg>
        <pc:spChg chg="mod">
          <ac:chgData name="Andrea Georgina Hernandez Limon" userId="S::agh94@nau.edu::6fcd4d0b-4b7f-4755-a530-9eb3ae6ce82a" providerId="AD" clId="Web-{088BE831-A9C5-4C27-B6F4-43B64729B4A3}" dt="2020-11-12T03:31:57.416" v="72" actId="20577"/>
          <ac:spMkLst>
            <pc:docMk/>
            <pc:sldMk cId="1909275138" sldId="411"/>
            <ac:spMk id="14" creationId="{0B7F5430-5CAE-49AE-8AC9-D0AFF4DCE926}"/>
          </ac:spMkLst>
        </pc:spChg>
      </pc:sldChg>
      <pc:sldChg chg="addSp modSp">
        <pc:chgData name="Andrea Georgina Hernandez Limon" userId="S::agh94@nau.edu::6fcd4d0b-4b7f-4755-a530-9eb3ae6ce82a" providerId="AD" clId="Web-{088BE831-A9C5-4C27-B6F4-43B64729B4A3}" dt="2020-11-12T03:24:48.392" v="29" actId="1076"/>
        <pc:sldMkLst>
          <pc:docMk/>
          <pc:sldMk cId="2233196162" sldId="412"/>
        </pc:sldMkLst>
        <pc:spChg chg="add mod">
          <ac:chgData name="Andrea Georgina Hernandez Limon" userId="S::agh94@nau.edu::6fcd4d0b-4b7f-4755-a530-9eb3ae6ce82a" providerId="AD" clId="Web-{088BE831-A9C5-4C27-B6F4-43B64729B4A3}" dt="2020-11-12T03:24:40.892" v="27" actId="1076"/>
          <ac:spMkLst>
            <pc:docMk/>
            <pc:sldMk cId="2233196162" sldId="412"/>
            <ac:spMk id="6" creationId="{B39C82BB-358B-4B29-A35F-8BA7AEB9E9AD}"/>
          </ac:spMkLst>
        </pc:spChg>
        <pc:spChg chg="add mod">
          <ac:chgData name="Andrea Georgina Hernandez Limon" userId="S::agh94@nau.edu::6fcd4d0b-4b7f-4755-a530-9eb3ae6ce82a" providerId="AD" clId="Web-{088BE831-A9C5-4C27-B6F4-43B64729B4A3}" dt="2020-11-12T03:24:48.392" v="29" actId="1076"/>
          <ac:spMkLst>
            <pc:docMk/>
            <pc:sldMk cId="2233196162" sldId="412"/>
            <ac:spMk id="7" creationId="{65C3AEB4-9CD2-4AFE-BA08-EA6E69E4CD0C}"/>
          </ac:spMkLst>
        </pc:spChg>
        <pc:spChg chg="add mod">
          <ac:chgData name="Andrea Georgina Hernandez Limon" userId="S::agh94@nau.edu::6fcd4d0b-4b7f-4755-a530-9eb3ae6ce82a" providerId="AD" clId="Web-{088BE831-A9C5-4C27-B6F4-43B64729B4A3}" dt="2020-11-12T03:24:43.439" v="28" actId="1076"/>
          <ac:spMkLst>
            <pc:docMk/>
            <pc:sldMk cId="2233196162" sldId="412"/>
            <ac:spMk id="8" creationId="{3F9C95E5-7924-4476-9F17-F1433F03DC23}"/>
          </ac:spMkLst>
        </pc:spChg>
      </pc:sldChg>
    </pc:docChg>
  </pc:docChgLst>
  <pc:docChgLst>
    <pc:chgData name="Jake Howells West" userId="dfd8c275-9a97-4991-a7e2-a4c8295121da" providerId="ADAL" clId="{5714E74C-6062-4EB1-9DC6-1E79AB0B889A}"/>
    <pc:docChg chg="undo custSel addSld delSld modSld sldOrd">
      <pc:chgData name="Jake Howells West" userId="dfd8c275-9a97-4991-a7e2-a4c8295121da" providerId="ADAL" clId="{5714E74C-6062-4EB1-9DC6-1E79AB0B889A}" dt="2020-11-15T00:03:39.901" v="3399" actId="478"/>
      <pc:docMkLst>
        <pc:docMk/>
      </pc:docMkLst>
      <pc:sldChg chg="addSp modSp mod">
        <pc:chgData name="Jake Howells West" userId="dfd8c275-9a97-4991-a7e2-a4c8295121da" providerId="ADAL" clId="{5714E74C-6062-4EB1-9DC6-1E79AB0B889A}" dt="2020-11-12T03:15:18.827" v="1643" actId="20577"/>
        <pc:sldMkLst>
          <pc:docMk/>
          <pc:sldMk cId="3870069274" sldId="326"/>
        </pc:sldMkLst>
        <pc:spChg chg="mod">
          <ac:chgData name="Jake Howells West" userId="dfd8c275-9a97-4991-a7e2-a4c8295121da" providerId="ADAL" clId="{5714E74C-6062-4EB1-9DC6-1E79AB0B889A}" dt="2020-11-10T02:13:41.181" v="446" actId="20577"/>
          <ac:spMkLst>
            <pc:docMk/>
            <pc:sldMk cId="3870069274" sldId="326"/>
            <ac:spMk id="3" creationId="{45ACF9F3-3954-4F9D-8194-45234D69D757}"/>
          </ac:spMkLst>
        </pc:spChg>
        <pc:spChg chg="add mod">
          <ac:chgData name="Jake Howells West" userId="dfd8c275-9a97-4991-a7e2-a4c8295121da" providerId="ADAL" clId="{5714E74C-6062-4EB1-9DC6-1E79AB0B889A}" dt="2020-11-12T03:15:18.827" v="1643" actId="20577"/>
          <ac:spMkLst>
            <pc:docMk/>
            <pc:sldMk cId="3870069274" sldId="326"/>
            <ac:spMk id="5" creationId="{3D89D03A-DCAF-4E83-9C86-6833DC86140C}"/>
          </ac:spMkLst>
        </pc:spChg>
      </pc:sldChg>
      <pc:sldChg chg="modSp mod">
        <pc:chgData name="Jake Howells West" userId="dfd8c275-9a97-4991-a7e2-a4c8295121da" providerId="ADAL" clId="{5714E74C-6062-4EB1-9DC6-1E79AB0B889A}" dt="2020-11-12T04:18:37.321" v="2149" actId="20577"/>
        <pc:sldMkLst>
          <pc:docMk/>
          <pc:sldMk cId="645251281" sldId="327"/>
        </pc:sldMkLst>
        <pc:spChg chg="mod">
          <ac:chgData name="Jake Howells West" userId="dfd8c275-9a97-4991-a7e2-a4c8295121da" providerId="ADAL" clId="{5714E74C-6062-4EB1-9DC6-1E79AB0B889A}" dt="2020-11-12T04:18:37.321" v="2149" actId="20577"/>
          <ac:spMkLst>
            <pc:docMk/>
            <pc:sldMk cId="645251281" sldId="327"/>
            <ac:spMk id="5" creationId="{E2EC1903-3326-424D-8182-DBEF7517E951}"/>
          </ac:spMkLst>
        </pc:spChg>
      </pc:sldChg>
      <pc:sldChg chg="modSp mod">
        <pc:chgData name="Jake Howells West" userId="dfd8c275-9a97-4991-a7e2-a4c8295121da" providerId="ADAL" clId="{5714E74C-6062-4EB1-9DC6-1E79AB0B889A}" dt="2020-11-12T03:17:59.133" v="1649" actId="20577"/>
        <pc:sldMkLst>
          <pc:docMk/>
          <pc:sldMk cId="2365604098" sldId="328"/>
        </pc:sldMkLst>
        <pc:spChg chg="mod">
          <ac:chgData name="Jake Howells West" userId="dfd8c275-9a97-4991-a7e2-a4c8295121da" providerId="ADAL" clId="{5714E74C-6062-4EB1-9DC6-1E79AB0B889A}" dt="2020-11-12T03:17:59.133" v="1649" actId="20577"/>
          <ac:spMkLst>
            <pc:docMk/>
            <pc:sldMk cId="2365604098" sldId="328"/>
            <ac:spMk id="5" creationId="{689ECB7C-9D19-4A5C-99B8-41F6F69A78CD}"/>
          </ac:spMkLst>
        </pc:spChg>
      </pc:sldChg>
      <pc:sldChg chg="modSp mod">
        <pc:chgData name="Jake Howells West" userId="dfd8c275-9a97-4991-a7e2-a4c8295121da" providerId="ADAL" clId="{5714E74C-6062-4EB1-9DC6-1E79AB0B889A}" dt="2020-11-12T03:21:54.877" v="1752" actId="20577"/>
        <pc:sldMkLst>
          <pc:docMk/>
          <pc:sldMk cId="3583802865" sldId="331"/>
        </pc:sldMkLst>
        <pc:spChg chg="mod">
          <ac:chgData name="Jake Howells West" userId="dfd8c275-9a97-4991-a7e2-a4c8295121da" providerId="ADAL" clId="{5714E74C-6062-4EB1-9DC6-1E79AB0B889A}" dt="2020-11-10T02:09:43.056" v="377" actId="20577"/>
          <ac:spMkLst>
            <pc:docMk/>
            <pc:sldMk cId="3583802865" sldId="331"/>
            <ac:spMk id="3" creationId="{ADF1DC8E-4729-4514-8DEB-6CFE1A8F2011}"/>
          </ac:spMkLst>
        </pc:spChg>
        <pc:spChg chg="mod">
          <ac:chgData name="Jake Howells West" userId="dfd8c275-9a97-4991-a7e2-a4c8295121da" providerId="ADAL" clId="{5714E74C-6062-4EB1-9DC6-1E79AB0B889A}" dt="2020-11-12T03:21:42.762" v="1746" actId="20577"/>
          <ac:spMkLst>
            <pc:docMk/>
            <pc:sldMk cId="3583802865" sldId="331"/>
            <ac:spMk id="9" creationId="{F480EB2D-1E36-4308-AEDC-984ED06EDDF0}"/>
          </ac:spMkLst>
        </pc:spChg>
        <pc:spChg chg="mod">
          <ac:chgData name="Jake Howells West" userId="dfd8c275-9a97-4991-a7e2-a4c8295121da" providerId="ADAL" clId="{5714E74C-6062-4EB1-9DC6-1E79AB0B889A}" dt="2020-11-11T02:54:56.544" v="1471" actId="1076"/>
          <ac:spMkLst>
            <pc:docMk/>
            <pc:sldMk cId="3583802865" sldId="331"/>
            <ac:spMk id="11" creationId="{0DAF9336-57F5-4C1D-BCCC-F675A6F512E0}"/>
          </ac:spMkLst>
        </pc:spChg>
        <pc:spChg chg="mod">
          <ac:chgData name="Jake Howells West" userId="dfd8c275-9a97-4991-a7e2-a4c8295121da" providerId="ADAL" clId="{5714E74C-6062-4EB1-9DC6-1E79AB0B889A}" dt="2020-11-12T03:21:54.877" v="1752" actId="20577"/>
          <ac:spMkLst>
            <pc:docMk/>
            <pc:sldMk cId="3583802865" sldId="331"/>
            <ac:spMk id="12" creationId="{A55592C4-655F-470B-A335-A834CC8FE82B}"/>
          </ac:spMkLst>
        </pc:spChg>
        <pc:spChg chg="mod">
          <ac:chgData name="Jake Howells West" userId="dfd8c275-9a97-4991-a7e2-a4c8295121da" providerId="ADAL" clId="{5714E74C-6062-4EB1-9DC6-1E79AB0B889A}" dt="2020-11-12T03:21:52.418" v="1750" actId="20577"/>
          <ac:spMkLst>
            <pc:docMk/>
            <pc:sldMk cId="3583802865" sldId="331"/>
            <ac:spMk id="13" creationId="{8EB0E7BE-A945-4D91-A970-1855B3F4E9AE}"/>
          </ac:spMkLst>
        </pc:spChg>
        <pc:graphicFrameChg chg="mod modGraphic">
          <ac:chgData name="Jake Howells West" userId="dfd8c275-9a97-4991-a7e2-a4c8295121da" providerId="ADAL" clId="{5714E74C-6062-4EB1-9DC6-1E79AB0B889A}" dt="2020-11-10T01:55:28.398" v="279" actId="20577"/>
          <ac:graphicFrameMkLst>
            <pc:docMk/>
            <pc:sldMk cId="3583802865" sldId="331"/>
            <ac:graphicFrameMk id="6" creationId="{0F565C14-AFA7-48CD-A0DC-9EFAAA44CA63}"/>
          </ac:graphicFrameMkLst>
        </pc:graphicFrameChg>
      </pc:sldChg>
      <pc:sldChg chg="modSp mod">
        <pc:chgData name="Jake Howells West" userId="dfd8c275-9a97-4991-a7e2-a4c8295121da" providerId="ADAL" clId="{5714E74C-6062-4EB1-9DC6-1E79AB0B889A}" dt="2020-11-12T03:21:45.992" v="1748" actId="20577"/>
        <pc:sldMkLst>
          <pc:docMk/>
          <pc:sldMk cId="1091793416" sldId="332"/>
        </pc:sldMkLst>
        <pc:spChg chg="mod">
          <ac:chgData name="Jake Howells West" userId="dfd8c275-9a97-4991-a7e2-a4c8295121da" providerId="ADAL" clId="{5714E74C-6062-4EB1-9DC6-1E79AB0B889A}" dt="2020-11-10T02:09:48.099" v="382" actId="20577"/>
          <ac:spMkLst>
            <pc:docMk/>
            <pc:sldMk cId="1091793416" sldId="332"/>
            <ac:spMk id="3" creationId="{689A6854-2501-4807-B029-95F56657BC8F}"/>
          </ac:spMkLst>
        </pc:spChg>
        <pc:spChg chg="mod">
          <ac:chgData name="Jake Howells West" userId="dfd8c275-9a97-4991-a7e2-a4c8295121da" providerId="ADAL" clId="{5714E74C-6062-4EB1-9DC6-1E79AB0B889A}" dt="2020-11-12T03:21:45.992" v="1748" actId="20577"/>
          <ac:spMkLst>
            <pc:docMk/>
            <pc:sldMk cId="1091793416" sldId="332"/>
            <ac:spMk id="8" creationId="{E4947786-1D1C-45A1-928C-9E9B6C083C20}"/>
          </ac:spMkLst>
        </pc:spChg>
        <pc:graphicFrameChg chg="modGraphic">
          <ac:chgData name="Jake Howells West" userId="dfd8c275-9a97-4991-a7e2-a4c8295121da" providerId="ADAL" clId="{5714E74C-6062-4EB1-9DC6-1E79AB0B889A}" dt="2020-11-10T02:00:12.446" v="287" actId="20577"/>
          <ac:graphicFrameMkLst>
            <pc:docMk/>
            <pc:sldMk cId="1091793416" sldId="332"/>
            <ac:graphicFrameMk id="6" creationId="{CB469CDF-D89F-4F88-ACD5-9C57D5504F85}"/>
          </ac:graphicFrameMkLst>
        </pc:graphicFrameChg>
      </pc:sldChg>
      <pc:sldChg chg="modSp mod">
        <pc:chgData name="Jake Howells West" userId="dfd8c275-9a97-4991-a7e2-a4c8295121da" providerId="ADAL" clId="{5714E74C-6062-4EB1-9DC6-1E79AB0B889A}" dt="2020-11-12T04:35:43.893" v="2566" actId="20577"/>
        <pc:sldMkLst>
          <pc:docMk/>
          <pc:sldMk cId="2357469328" sldId="334"/>
        </pc:sldMkLst>
        <pc:spChg chg="mod">
          <ac:chgData name="Jake Howells West" userId="dfd8c275-9a97-4991-a7e2-a4c8295121da" providerId="ADAL" clId="{5714E74C-6062-4EB1-9DC6-1E79AB0B889A}" dt="2020-11-12T03:27:04.139" v="1936" actId="20577"/>
          <ac:spMkLst>
            <pc:docMk/>
            <pc:sldMk cId="2357469328" sldId="334"/>
            <ac:spMk id="9" creationId="{9CF0902A-A7D5-4D45-8658-9C193318D2C9}"/>
          </ac:spMkLst>
        </pc:spChg>
        <pc:graphicFrameChg chg="modGraphic">
          <ac:chgData name="Jake Howells West" userId="dfd8c275-9a97-4991-a7e2-a4c8295121da" providerId="ADAL" clId="{5714E74C-6062-4EB1-9DC6-1E79AB0B889A}" dt="2020-11-12T04:35:43.893" v="2566" actId="20577"/>
          <ac:graphicFrameMkLst>
            <pc:docMk/>
            <pc:sldMk cId="2357469328" sldId="334"/>
            <ac:graphicFrameMk id="6" creationId="{92B09CE1-75BF-438E-BF61-955270A14F11}"/>
          </ac:graphicFrameMkLst>
        </pc:graphicFrameChg>
      </pc:sldChg>
      <pc:sldChg chg="modSp mod">
        <pc:chgData name="Jake Howells West" userId="dfd8c275-9a97-4991-a7e2-a4c8295121da" providerId="ADAL" clId="{5714E74C-6062-4EB1-9DC6-1E79AB0B889A}" dt="2020-11-12T03:09:06.201" v="1565" actId="20577"/>
        <pc:sldMkLst>
          <pc:docMk/>
          <pc:sldMk cId="2880555369" sldId="338"/>
        </pc:sldMkLst>
        <pc:spChg chg="mod">
          <ac:chgData name="Jake Howells West" userId="dfd8c275-9a97-4991-a7e2-a4c8295121da" providerId="ADAL" clId="{5714E74C-6062-4EB1-9DC6-1E79AB0B889A}" dt="2020-11-10T02:11:50.409" v="413" actId="20577"/>
          <ac:spMkLst>
            <pc:docMk/>
            <pc:sldMk cId="2880555369" sldId="338"/>
            <ac:spMk id="3" creationId="{186B2D91-F880-4BCA-9298-2ECAE2DF2579}"/>
          </ac:spMkLst>
        </pc:spChg>
        <pc:spChg chg="mod">
          <ac:chgData name="Jake Howells West" userId="dfd8c275-9a97-4991-a7e2-a4c8295121da" providerId="ADAL" clId="{5714E74C-6062-4EB1-9DC6-1E79AB0B889A}" dt="2020-11-12T03:09:06.201" v="1565" actId="20577"/>
          <ac:spMkLst>
            <pc:docMk/>
            <pc:sldMk cId="2880555369" sldId="338"/>
            <ac:spMk id="8" creationId="{6D915F4D-5A7C-4F44-9F85-06CACC7C8B82}"/>
          </ac:spMkLst>
        </pc:spChg>
        <pc:spChg chg="mod">
          <ac:chgData name="Jake Howells West" userId="dfd8c275-9a97-4991-a7e2-a4c8295121da" providerId="ADAL" clId="{5714E74C-6062-4EB1-9DC6-1E79AB0B889A}" dt="2020-11-12T03:09:03.931" v="1563" actId="20577"/>
          <ac:spMkLst>
            <pc:docMk/>
            <pc:sldMk cId="2880555369" sldId="338"/>
            <ac:spMk id="9" creationId="{9E1F46D5-B2FD-4081-BFA5-2A5AFD5EF01A}"/>
          </ac:spMkLst>
        </pc:spChg>
      </pc:sldChg>
      <pc:sldChg chg="modSp mod">
        <pc:chgData name="Jake Howells West" userId="dfd8c275-9a97-4991-a7e2-a4c8295121da" providerId="ADAL" clId="{5714E74C-6062-4EB1-9DC6-1E79AB0B889A}" dt="2020-11-12T04:27:36.035" v="2444" actId="20577"/>
        <pc:sldMkLst>
          <pc:docMk/>
          <pc:sldMk cId="2144519994" sldId="339"/>
        </pc:sldMkLst>
        <pc:spChg chg="mod">
          <ac:chgData name="Jake Howells West" userId="dfd8c275-9a97-4991-a7e2-a4c8295121da" providerId="ADAL" clId="{5714E74C-6062-4EB1-9DC6-1E79AB0B889A}" dt="2020-11-12T03:27:00.100" v="1933" actId="20577"/>
          <ac:spMkLst>
            <pc:docMk/>
            <pc:sldMk cId="2144519994" sldId="339"/>
            <ac:spMk id="7" creationId="{E68F132C-910F-419F-B7C4-75AF545D5133}"/>
          </ac:spMkLst>
        </pc:spChg>
        <pc:graphicFrameChg chg="modGraphic">
          <ac:chgData name="Jake Howells West" userId="dfd8c275-9a97-4991-a7e2-a4c8295121da" providerId="ADAL" clId="{5714E74C-6062-4EB1-9DC6-1E79AB0B889A}" dt="2020-11-12T04:27:36.035" v="2444" actId="20577"/>
          <ac:graphicFrameMkLst>
            <pc:docMk/>
            <pc:sldMk cId="2144519994" sldId="339"/>
            <ac:graphicFrameMk id="6" creationId="{16C12259-6D2C-4584-AA71-BD5CE99B398D}"/>
          </ac:graphicFrameMkLst>
        </pc:graphicFrameChg>
      </pc:sldChg>
      <pc:sldChg chg="modSp mod">
        <pc:chgData name="Jake Howells West" userId="dfd8c275-9a97-4991-a7e2-a4c8295121da" providerId="ADAL" clId="{5714E74C-6062-4EB1-9DC6-1E79AB0B889A}" dt="2020-11-12T04:32:21.178" v="2512" actId="20577"/>
        <pc:sldMkLst>
          <pc:docMk/>
          <pc:sldMk cId="3621769530" sldId="340"/>
        </pc:sldMkLst>
        <pc:spChg chg="mod">
          <ac:chgData name="Jake Howells West" userId="dfd8c275-9a97-4991-a7e2-a4c8295121da" providerId="ADAL" clId="{5714E74C-6062-4EB1-9DC6-1E79AB0B889A}" dt="2020-11-12T04:32:21.178" v="2512" actId="20577"/>
          <ac:spMkLst>
            <pc:docMk/>
            <pc:sldMk cId="3621769530" sldId="340"/>
            <ac:spMk id="3" creationId="{F8405C2F-668C-4D11-9A51-D51DBC91FB80}"/>
          </ac:spMkLst>
        </pc:spChg>
        <pc:spChg chg="mod">
          <ac:chgData name="Jake Howells West" userId="dfd8c275-9a97-4991-a7e2-a4c8295121da" providerId="ADAL" clId="{5714E74C-6062-4EB1-9DC6-1E79AB0B889A}" dt="2020-11-12T03:18:38.614" v="1652" actId="20577"/>
          <ac:spMkLst>
            <pc:docMk/>
            <pc:sldMk cId="3621769530" sldId="340"/>
            <ac:spMk id="6" creationId="{F6C68290-794D-47BB-A25B-6043FF8D7C5E}"/>
          </ac:spMkLst>
        </pc:spChg>
        <pc:spChg chg="mod">
          <ac:chgData name="Jake Howells West" userId="dfd8c275-9a97-4991-a7e2-a4c8295121da" providerId="ADAL" clId="{5714E74C-6062-4EB1-9DC6-1E79AB0B889A}" dt="2020-11-12T03:18:46.245" v="1659" actId="14100"/>
          <ac:spMkLst>
            <pc:docMk/>
            <pc:sldMk cId="3621769530" sldId="340"/>
            <ac:spMk id="10" creationId="{B0F91CA6-B3FC-449A-B544-589B1FE02386}"/>
          </ac:spMkLst>
        </pc:spChg>
        <pc:spChg chg="mod">
          <ac:chgData name="Jake Howells West" userId="dfd8c275-9a97-4991-a7e2-a4c8295121da" providerId="ADAL" clId="{5714E74C-6062-4EB1-9DC6-1E79AB0B889A}" dt="2020-11-12T03:18:43.739" v="1658" actId="20577"/>
          <ac:spMkLst>
            <pc:docMk/>
            <pc:sldMk cId="3621769530" sldId="340"/>
            <ac:spMk id="11" creationId="{039EC0B3-19E7-4686-BB53-2AFDDF2DF914}"/>
          </ac:spMkLst>
        </pc:spChg>
      </pc:sldChg>
      <pc:sldChg chg="modSp mod">
        <pc:chgData name="Jake Howells West" userId="dfd8c275-9a97-4991-a7e2-a4c8295121da" providerId="ADAL" clId="{5714E74C-6062-4EB1-9DC6-1E79AB0B889A}" dt="2020-11-12T03:20:04.393" v="1697" actId="20577"/>
        <pc:sldMkLst>
          <pc:docMk/>
          <pc:sldMk cId="627518890" sldId="341"/>
        </pc:sldMkLst>
        <pc:spChg chg="mod">
          <ac:chgData name="Jake Howells West" userId="dfd8c275-9a97-4991-a7e2-a4c8295121da" providerId="ADAL" clId="{5714E74C-6062-4EB1-9DC6-1E79AB0B889A}" dt="2020-11-12T03:20:00.183" v="1693" actId="20577"/>
          <ac:spMkLst>
            <pc:docMk/>
            <pc:sldMk cId="627518890" sldId="341"/>
            <ac:spMk id="9" creationId="{D03DF464-F3C8-4B63-9B12-223EB33BF5F4}"/>
          </ac:spMkLst>
        </pc:spChg>
        <pc:spChg chg="mod">
          <ac:chgData name="Jake Howells West" userId="dfd8c275-9a97-4991-a7e2-a4c8295121da" providerId="ADAL" clId="{5714E74C-6062-4EB1-9DC6-1E79AB0B889A}" dt="2020-11-12T03:20:04.393" v="1697" actId="20577"/>
          <ac:spMkLst>
            <pc:docMk/>
            <pc:sldMk cId="627518890" sldId="341"/>
            <ac:spMk id="12" creationId="{A7C08836-2696-4E84-BA98-75962116F87B}"/>
          </ac:spMkLst>
        </pc:spChg>
      </pc:sldChg>
      <pc:sldChg chg="modSp mod">
        <pc:chgData name="Jake Howells West" userId="dfd8c275-9a97-4991-a7e2-a4c8295121da" providerId="ADAL" clId="{5714E74C-6062-4EB1-9DC6-1E79AB0B889A}" dt="2020-11-10T02:08:38.056" v="341" actId="20577"/>
        <pc:sldMkLst>
          <pc:docMk/>
          <pc:sldMk cId="2016656869" sldId="342"/>
        </pc:sldMkLst>
        <pc:spChg chg="mod">
          <ac:chgData name="Jake Howells West" userId="dfd8c275-9a97-4991-a7e2-a4c8295121da" providerId="ADAL" clId="{5714E74C-6062-4EB1-9DC6-1E79AB0B889A}" dt="2020-11-10T02:08:38.056" v="341" actId="20577"/>
          <ac:spMkLst>
            <pc:docMk/>
            <pc:sldMk cId="2016656869" sldId="342"/>
            <ac:spMk id="3" creationId="{86499452-04EE-4840-BC1B-D21E1ABECB96}"/>
          </ac:spMkLst>
        </pc:spChg>
      </pc:sldChg>
      <pc:sldChg chg="addSp modSp mod ord">
        <pc:chgData name="Jake Howells West" userId="dfd8c275-9a97-4991-a7e2-a4c8295121da" providerId="ADAL" clId="{5714E74C-6062-4EB1-9DC6-1E79AB0B889A}" dt="2020-11-12T03:31:51.919" v="2126" actId="1076"/>
        <pc:sldMkLst>
          <pc:docMk/>
          <pc:sldMk cId="1298036709" sldId="343"/>
        </pc:sldMkLst>
        <pc:spChg chg="mod">
          <ac:chgData name="Jake Howells West" userId="dfd8c275-9a97-4991-a7e2-a4c8295121da" providerId="ADAL" clId="{5714E74C-6062-4EB1-9DC6-1E79AB0B889A}" dt="2020-11-12T02:59:30.521" v="1557" actId="20577"/>
          <ac:spMkLst>
            <pc:docMk/>
            <pc:sldMk cId="1298036709" sldId="343"/>
            <ac:spMk id="3" creationId="{5C567F5D-E531-4F51-98EA-57DF4F89BAAE}"/>
          </ac:spMkLst>
        </pc:spChg>
        <pc:spChg chg="add mod">
          <ac:chgData name="Jake Howells West" userId="dfd8c275-9a97-4991-a7e2-a4c8295121da" providerId="ADAL" clId="{5714E74C-6062-4EB1-9DC6-1E79AB0B889A}" dt="2020-11-12T03:31:29.522" v="2093" actId="20577"/>
          <ac:spMkLst>
            <pc:docMk/>
            <pc:sldMk cId="1298036709" sldId="343"/>
            <ac:spMk id="5" creationId="{EFCEBED4-4038-44C8-8639-25C4CEDE26C2}"/>
          </ac:spMkLst>
        </pc:spChg>
        <pc:spChg chg="add mod">
          <ac:chgData name="Jake Howells West" userId="dfd8c275-9a97-4991-a7e2-a4c8295121da" providerId="ADAL" clId="{5714E74C-6062-4EB1-9DC6-1E79AB0B889A}" dt="2020-11-12T03:31:51.919" v="2126" actId="1076"/>
          <ac:spMkLst>
            <pc:docMk/>
            <pc:sldMk cId="1298036709" sldId="343"/>
            <ac:spMk id="6" creationId="{C23A88C7-2707-4F69-81D9-9F165665E171}"/>
          </ac:spMkLst>
        </pc:spChg>
      </pc:sldChg>
      <pc:sldChg chg="modSp mod">
        <pc:chgData name="Jake Howells West" userId="dfd8c275-9a97-4991-a7e2-a4c8295121da" providerId="ADAL" clId="{5714E74C-6062-4EB1-9DC6-1E79AB0B889A}" dt="2020-11-12T03:13:34.234" v="1605" actId="20577"/>
        <pc:sldMkLst>
          <pc:docMk/>
          <pc:sldMk cId="501055782" sldId="346"/>
        </pc:sldMkLst>
        <pc:spChg chg="mod">
          <ac:chgData name="Jake Howells West" userId="dfd8c275-9a97-4991-a7e2-a4c8295121da" providerId="ADAL" clId="{5714E74C-6062-4EB1-9DC6-1E79AB0B889A}" dt="2020-11-12T03:13:34.234" v="1605" actId="20577"/>
          <ac:spMkLst>
            <pc:docMk/>
            <pc:sldMk cId="501055782" sldId="346"/>
            <ac:spMk id="4" creationId="{A4625C94-43B3-4C4B-99EF-135669A0C6D3}"/>
          </ac:spMkLst>
        </pc:spChg>
        <pc:picChg chg="mod">
          <ac:chgData name="Jake Howells West" userId="dfd8c275-9a97-4991-a7e2-a4c8295121da" providerId="ADAL" clId="{5714E74C-6062-4EB1-9DC6-1E79AB0B889A}" dt="2020-11-10T02:14:46.425" v="466" actId="1076"/>
          <ac:picMkLst>
            <pc:docMk/>
            <pc:sldMk cId="501055782" sldId="346"/>
            <ac:picMk id="3074" creationId="{2080A367-F506-4D8F-9C99-FC07F81B6021}"/>
          </ac:picMkLst>
        </pc:picChg>
      </pc:sldChg>
      <pc:sldChg chg="modSp">
        <pc:chgData name="Jake Howells West" userId="dfd8c275-9a97-4991-a7e2-a4c8295121da" providerId="ADAL" clId="{5714E74C-6062-4EB1-9DC6-1E79AB0B889A}" dt="2020-11-10T01:22:28.078" v="134" actId="1076"/>
        <pc:sldMkLst>
          <pc:docMk/>
          <pc:sldMk cId="477699286" sldId="347"/>
        </pc:sldMkLst>
        <pc:picChg chg="mod">
          <ac:chgData name="Jake Howells West" userId="dfd8c275-9a97-4991-a7e2-a4c8295121da" providerId="ADAL" clId="{5714E74C-6062-4EB1-9DC6-1E79AB0B889A}" dt="2020-11-10T01:22:28.078" v="134" actId="1076"/>
          <ac:picMkLst>
            <pc:docMk/>
            <pc:sldMk cId="477699286" sldId="347"/>
            <ac:picMk id="4100" creationId="{074587BE-4C6F-47D2-8072-A68F27554F9A}"/>
          </ac:picMkLst>
        </pc:picChg>
      </pc:sldChg>
      <pc:sldChg chg="modSp">
        <pc:chgData name="Jake Howells West" userId="dfd8c275-9a97-4991-a7e2-a4c8295121da" providerId="ADAL" clId="{5714E74C-6062-4EB1-9DC6-1E79AB0B889A}" dt="2020-11-10T01:18:29.685" v="65" actId="1076"/>
        <pc:sldMkLst>
          <pc:docMk/>
          <pc:sldMk cId="3381969566" sldId="348"/>
        </pc:sldMkLst>
        <pc:picChg chg="mod">
          <ac:chgData name="Jake Howells West" userId="dfd8c275-9a97-4991-a7e2-a4c8295121da" providerId="ADAL" clId="{5714E74C-6062-4EB1-9DC6-1E79AB0B889A}" dt="2020-11-10T01:18:29.685" v="65" actId="1076"/>
          <ac:picMkLst>
            <pc:docMk/>
            <pc:sldMk cId="3381969566" sldId="348"/>
            <ac:picMk id="5122" creationId="{7A7C96D9-A683-4F5A-8F3C-FD37277D3EB6}"/>
          </ac:picMkLst>
        </pc:picChg>
      </pc:sldChg>
      <pc:sldChg chg="modSp mod">
        <pc:chgData name="Jake Howells West" userId="dfd8c275-9a97-4991-a7e2-a4c8295121da" providerId="ADAL" clId="{5714E74C-6062-4EB1-9DC6-1E79AB0B889A}" dt="2020-11-12T04:17:45.532" v="2140" actId="20577"/>
        <pc:sldMkLst>
          <pc:docMk/>
          <pc:sldMk cId="2843309129" sldId="349"/>
        </pc:sldMkLst>
        <pc:spChg chg="mod">
          <ac:chgData name="Jake Howells West" userId="dfd8c275-9a97-4991-a7e2-a4c8295121da" providerId="ADAL" clId="{5714E74C-6062-4EB1-9DC6-1E79AB0B889A}" dt="2020-11-12T04:17:45.532" v="2140" actId="20577"/>
          <ac:spMkLst>
            <pc:docMk/>
            <pc:sldMk cId="2843309129" sldId="349"/>
            <ac:spMk id="5" creationId="{7CBD1A6D-D8EE-4ADF-8094-EB7E0B9A927A}"/>
          </ac:spMkLst>
        </pc:spChg>
        <pc:spChg chg="mod">
          <ac:chgData name="Jake Howells West" userId="dfd8c275-9a97-4991-a7e2-a4c8295121da" providerId="ADAL" clId="{5714E74C-6062-4EB1-9DC6-1E79AB0B889A}" dt="2020-11-12T03:12:44.198" v="1588" actId="20577"/>
          <ac:spMkLst>
            <pc:docMk/>
            <pc:sldMk cId="2843309129" sldId="349"/>
            <ac:spMk id="7" creationId="{DFDB0FDC-9C8A-40DA-A6F7-A53AD3AA6B07}"/>
          </ac:spMkLst>
        </pc:spChg>
        <pc:picChg chg="mod">
          <ac:chgData name="Jake Howells West" userId="dfd8c275-9a97-4991-a7e2-a4c8295121da" providerId="ADAL" clId="{5714E74C-6062-4EB1-9DC6-1E79AB0B889A}" dt="2020-11-10T02:12:17.111" v="414" actId="1076"/>
          <ac:picMkLst>
            <pc:docMk/>
            <pc:sldMk cId="2843309129" sldId="349"/>
            <ac:picMk id="6146" creationId="{D02BD048-F010-4E2C-80A4-7EBCDBF69481}"/>
          </ac:picMkLst>
        </pc:picChg>
      </pc:sldChg>
      <pc:sldChg chg="modSp mod">
        <pc:chgData name="Jake Howells West" userId="dfd8c275-9a97-4991-a7e2-a4c8295121da" providerId="ADAL" clId="{5714E74C-6062-4EB1-9DC6-1E79AB0B889A}" dt="2020-11-10T02:12:46.165" v="421" actId="20577"/>
        <pc:sldMkLst>
          <pc:docMk/>
          <pc:sldMk cId="1769841591" sldId="353"/>
        </pc:sldMkLst>
        <pc:spChg chg="mod">
          <ac:chgData name="Jake Howells West" userId="dfd8c275-9a97-4991-a7e2-a4c8295121da" providerId="ADAL" clId="{5714E74C-6062-4EB1-9DC6-1E79AB0B889A}" dt="2020-11-10T02:12:46.165" v="421" actId="20577"/>
          <ac:spMkLst>
            <pc:docMk/>
            <pc:sldMk cId="1769841591" sldId="353"/>
            <ac:spMk id="3" creationId="{5E5F283B-D60C-445E-8CDB-FD8B6B6B52DE}"/>
          </ac:spMkLst>
        </pc:spChg>
      </pc:sldChg>
      <pc:sldChg chg="addSp modSp mod">
        <pc:chgData name="Jake Howells West" userId="dfd8c275-9a97-4991-a7e2-a4c8295121da" providerId="ADAL" clId="{5714E74C-6062-4EB1-9DC6-1E79AB0B889A}" dt="2020-11-12T04:25:09.054" v="2410" actId="14100"/>
        <pc:sldMkLst>
          <pc:docMk/>
          <pc:sldMk cId="1843382149" sldId="354"/>
        </pc:sldMkLst>
        <pc:spChg chg="add mod">
          <ac:chgData name="Jake Howells West" userId="dfd8c275-9a97-4991-a7e2-a4c8295121da" providerId="ADAL" clId="{5714E74C-6062-4EB1-9DC6-1E79AB0B889A}" dt="2020-11-12T04:25:09.054" v="2410" actId="14100"/>
          <ac:spMkLst>
            <pc:docMk/>
            <pc:sldMk cId="1843382149" sldId="354"/>
            <ac:spMk id="9" creationId="{3C621924-721E-4874-B3D2-24D5E27B1D6F}"/>
          </ac:spMkLst>
        </pc:spChg>
      </pc:sldChg>
      <pc:sldChg chg="addSp modSp mod">
        <pc:chgData name="Jake Howells West" userId="dfd8c275-9a97-4991-a7e2-a4c8295121da" providerId="ADAL" clId="{5714E74C-6062-4EB1-9DC6-1E79AB0B889A}" dt="2020-11-12T04:36:17.224" v="2587" actId="20577"/>
        <pc:sldMkLst>
          <pc:docMk/>
          <pc:sldMk cId="1057314428" sldId="360"/>
        </pc:sldMkLst>
        <pc:spChg chg="add mod">
          <ac:chgData name="Jake Howells West" userId="dfd8c275-9a97-4991-a7e2-a4c8295121da" providerId="ADAL" clId="{5714E74C-6062-4EB1-9DC6-1E79AB0B889A}" dt="2020-11-12T03:28:49.346" v="1998" actId="20577"/>
          <ac:spMkLst>
            <pc:docMk/>
            <pc:sldMk cId="1057314428" sldId="360"/>
            <ac:spMk id="6" creationId="{1E0D4A18-25E7-4089-A088-140D1D353A93}"/>
          </ac:spMkLst>
        </pc:spChg>
        <pc:graphicFrameChg chg="modGraphic">
          <ac:chgData name="Jake Howells West" userId="dfd8c275-9a97-4991-a7e2-a4c8295121da" providerId="ADAL" clId="{5714E74C-6062-4EB1-9DC6-1E79AB0B889A}" dt="2020-11-12T04:36:17.224" v="2587" actId="20577"/>
          <ac:graphicFrameMkLst>
            <pc:docMk/>
            <pc:sldMk cId="1057314428" sldId="360"/>
            <ac:graphicFrameMk id="8" creationId="{97102948-BF89-49E4-A2DE-C9F731A7414F}"/>
          </ac:graphicFrameMkLst>
        </pc:graphicFrameChg>
      </pc:sldChg>
      <pc:sldChg chg="addSp delSp modSp mod">
        <pc:chgData name="Jake Howells West" userId="dfd8c275-9a97-4991-a7e2-a4c8295121da" providerId="ADAL" clId="{5714E74C-6062-4EB1-9DC6-1E79AB0B889A}" dt="2020-11-12T05:19:33.315" v="3281" actId="1076"/>
        <pc:sldMkLst>
          <pc:docMk/>
          <pc:sldMk cId="1760418028" sldId="361"/>
        </pc:sldMkLst>
        <pc:spChg chg="mod">
          <ac:chgData name="Jake Howells West" userId="dfd8c275-9a97-4991-a7e2-a4c8295121da" providerId="ADAL" clId="{5714E74C-6062-4EB1-9DC6-1E79AB0B889A}" dt="2020-11-12T00:46:44.775" v="1553" actId="20577"/>
          <ac:spMkLst>
            <pc:docMk/>
            <pc:sldMk cId="1760418028" sldId="361"/>
            <ac:spMk id="5" creationId="{A501A4B0-6E4B-4376-A98C-1573B1D1FDE7}"/>
          </ac:spMkLst>
        </pc:spChg>
        <pc:spChg chg="add mod">
          <ac:chgData name="Jake Howells West" userId="dfd8c275-9a97-4991-a7e2-a4c8295121da" providerId="ADAL" clId="{5714E74C-6062-4EB1-9DC6-1E79AB0B889A}" dt="2020-11-12T05:19:15.834" v="3278" actId="1076"/>
          <ac:spMkLst>
            <pc:docMk/>
            <pc:sldMk cId="1760418028" sldId="361"/>
            <ac:spMk id="7" creationId="{9D4C92BD-EF3E-4978-9FB6-CA56B9023E8F}"/>
          </ac:spMkLst>
        </pc:spChg>
        <pc:spChg chg="add mod">
          <ac:chgData name="Jake Howells West" userId="dfd8c275-9a97-4991-a7e2-a4c8295121da" providerId="ADAL" clId="{5714E74C-6062-4EB1-9DC6-1E79AB0B889A}" dt="2020-11-12T05:19:33.315" v="3281" actId="1076"/>
          <ac:spMkLst>
            <pc:docMk/>
            <pc:sldMk cId="1760418028" sldId="361"/>
            <ac:spMk id="12" creationId="{79C6FCEA-FE4A-4FD8-8FC0-ABACDCDA0182}"/>
          </ac:spMkLst>
        </pc:spChg>
        <pc:spChg chg="add del mod">
          <ac:chgData name="Jake Howells West" userId="dfd8c275-9a97-4991-a7e2-a4c8295121da" providerId="ADAL" clId="{5714E74C-6062-4EB1-9DC6-1E79AB0B889A}" dt="2020-11-12T05:17:21.776" v="3224" actId="478"/>
          <ac:spMkLst>
            <pc:docMk/>
            <pc:sldMk cId="1760418028" sldId="361"/>
            <ac:spMk id="19" creationId="{AB60A3CA-9139-40CE-B1B3-83FC00573C23}"/>
          </ac:spMkLst>
        </pc:spChg>
        <pc:graphicFrameChg chg="del">
          <ac:chgData name="Jake Howells West" userId="dfd8c275-9a97-4991-a7e2-a4c8295121da" providerId="ADAL" clId="{5714E74C-6062-4EB1-9DC6-1E79AB0B889A}" dt="2020-11-12T05:16:32.682" v="3208" actId="478"/>
          <ac:graphicFrameMkLst>
            <pc:docMk/>
            <pc:sldMk cId="1760418028" sldId="361"/>
            <ac:graphicFrameMk id="6" creationId="{814796C2-5113-4341-8CE8-69FA17CD7064}"/>
          </ac:graphicFrameMkLst>
        </pc:graphicFrameChg>
        <pc:graphicFrameChg chg="mod modGraphic">
          <ac:chgData name="Jake Howells West" userId="dfd8c275-9a97-4991-a7e2-a4c8295121da" providerId="ADAL" clId="{5714E74C-6062-4EB1-9DC6-1E79AB0B889A}" dt="2020-11-12T05:19:19.780" v="3279" actId="1076"/>
          <ac:graphicFrameMkLst>
            <pc:docMk/>
            <pc:sldMk cId="1760418028" sldId="361"/>
            <ac:graphicFrameMk id="16" creationId="{7D777141-9D4D-4628-9E38-773849CE375E}"/>
          </ac:graphicFrameMkLst>
        </pc:graphicFrameChg>
        <pc:picChg chg="mod">
          <ac:chgData name="Jake Howells West" userId="dfd8c275-9a97-4991-a7e2-a4c8295121da" providerId="ADAL" clId="{5714E74C-6062-4EB1-9DC6-1E79AB0B889A}" dt="2020-11-12T05:19:30.885" v="3280" actId="1076"/>
          <ac:picMkLst>
            <pc:docMk/>
            <pc:sldMk cId="1760418028" sldId="361"/>
            <ac:picMk id="8" creationId="{BAF5016F-6DFA-4460-BED8-406A1B9B9C37}"/>
          </ac:picMkLst>
        </pc:picChg>
        <pc:picChg chg="del">
          <ac:chgData name="Jake Howells West" userId="dfd8c275-9a97-4991-a7e2-a4c8295121da" providerId="ADAL" clId="{5714E74C-6062-4EB1-9DC6-1E79AB0B889A}" dt="2020-11-12T05:16:00.960" v="3201" actId="478"/>
          <ac:picMkLst>
            <pc:docMk/>
            <pc:sldMk cId="1760418028" sldId="361"/>
            <ac:picMk id="9" creationId="{60C186BA-21F4-4027-8D97-2A6B9D692443}"/>
          </ac:picMkLst>
        </pc:picChg>
        <pc:picChg chg="del">
          <ac:chgData name="Jake Howells West" userId="dfd8c275-9a97-4991-a7e2-a4c8295121da" providerId="ADAL" clId="{5714E74C-6062-4EB1-9DC6-1E79AB0B889A}" dt="2020-11-12T05:16:01.846" v="3202" actId="478"/>
          <ac:picMkLst>
            <pc:docMk/>
            <pc:sldMk cId="1760418028" sldId="361"/>
            <ac:picMk id="10" creationId="{EC473A81-CD2F-4935-B816-1C84FF1983A9}"/>
          </ac:picMkLst>
        </pc:picChg>
        <pc:picChg chg="del">
          <ac:chgData name="Jake Howells West" userId="dfd8c275-9a97-4991-a7e2-a4c8295121da" providerId="ADAL" clId="{5714E74C-6062-4EB1-9DC6-1E79AB0B889A}" dt="2020-11-12T05:16:02.345" v="3203" actId="478"/>
          <ac:picMkLst>
            <pc:docMk/>
            <pc:sldMk cId="1760418028" sldId="361"/>
            <ac:picMk id="11" creationId="{BF3CF150-B42C-49FD-AD7C-A00C877F094E}"/>
          </ac:picMkLst>
        </pc:picChg>
        <pc:picChg chg="del">
          <ac:chgData name="Jake Howells West" userId="dfd8c275-9a97-4991-a7e2-a4c8295121da" providerId="ADAL" clId="{5714E74C-6062-4EB1-9DC6-1E79AB0B889A}" dt="2020-11-12T05:16:03.674" v="3205" actId="478"/>
          <ac:picMkLst>
            <pc:docMk/>
            <pc:sldMk cId="1760418028" sldId="361"/>
            <ac:picMk id="13" creationId="{6A23E387-C61C-4A05-B95B-39BB5A3078BC}"/>
          </ac:picMkLst>
        </pc:picChg>
        <pc:picChg chg="del">
          <ac:chgData name="Jake Howells West" userId="dfd8c275-9a97-4991-a7e2-a4c8295121da" providerId="ADAL" clId="{5714E74C-6062-4EB1-9DC6-1E79AB0B889A}" dt="2020-11-12T05:16:02.942" v="3204" actId="478"/>
          <ac:picMkLst>
            <pc:docMk/>
            <pc:sldMk cId="1760418028" sldId="361"/>
            <ac:picMk id="14" creationId="{4E54CDF3-0384-4B14-BA3F-FCAD7F812C6E}"/>
          </ac:picMkLst>
        </pc:picChg>
        <pc:picChg chg="add mod">
          <ac:chgData name="Jake Howells West" userId="dfd8c275-9a97-4991-a7e2-a4c8295121da" providerId="ADAL" clId="{5714E74C-6062-4EB1-9DC6-1E79AB0B889A}" dt="2020-11-12T05:16:55.005" v="3217" actId="1076"/>
          <ac:picMkLst>
            <pc:docMk/>
            <pc:sldMk cId="1760418028" sldId="361"/>
            <ac:picMk id="21" creationId="{7CD072CD-D8C7-4C72-898E-37177825A0B2}"/>
          </ac:picMkLst>
        </pc:picChg>
        <pc:picChg chg="add mod">
          <ac:chgData name="Jake Howells West" userId="dfd8c275-9a97-4991-a7e2-a4c8295121da" providerId="ADAL" clId="{5714E74C-6062-4EB1-9DC6-1E79AB0B889A}" dt="2020-11-12T05:19:13.167" v="3277" actId="1076"/>
          <ac:picMkLst>
            <pc:docMk/>
            <pc:sldMk cId="1760418028" sldId="361"/>
            <ac:picMk id="23" creationId="{B8602EC5-0C11-4438-869B-8FECE1BDA2BB}"/>
          </ac:picMkLst>
        </pc:picChg>
      </pc:sldChg>
      <pc:sldChg chg="modSp mod">
        <pc:chgData name="Jake Howells West" userId="dfd8c275-9a97-4991-a7e2-a4c8295121da" providerId="ADAL" clId="{5714E74C-6062-4EB1-9DC6-1E79AB0B889A}" dt="2020-11-12T18:40:25.854" v="3396" actId="113"/>
        <pc:sldMkLst>
          <pc:docMk/>
          <pc:sldMk cId="3407339212" sldId="363"/>
        </pc:sldMkLst>
        <pc:graphicFrameChg chg="modGraphic">
          <ac:chgData name="Jake Howells West" userId="dfd8c275-9a97-4991-a7e2-a4c8295121da" providerId="ADAL" clId="{5714E74C-6062-4EB1-9DC6-1E79AB0B889A}" dt="2020-11-12T18:40:25.854" v="3396" actId="113"/>
          <ac:graphicFrameMkLst>
            <pc:docMk/>
            <pc:sldMk cId="3407339212" sldId="363"/>
            <ac:graphicFrameMk id="9" creationId="{D5978D38-2133-410D-9C55-DC6CAD521052}"/>
          </ac:graphicFrameMkLst>
        </pc:graphicFrameChg>
      </pc:sldChg>
      <pc:sldChg chg="addSp delSp modSp mod">
        <pc:chgData name="Jake Howells West" userId="dfd8c275-9a97-4991-a7e2-a4c8295121da" providerId="ADAL" clId="{5714E74C-6062-4EB1-9DC6-1E79AB0B889A}" dt="2020-11-12T03:14:02.259" v="1607" actId="478"/>
        <pc:sldMkLst>
          <pc:docMk/>
          <pc:sldMk cId="1791403063" sldId="365"/>
        </pc:sldMkLst>
        <pc:spChg chg="mod">
          <ac:chgData name="Jake Howells West" userId="dfd8c275-9a97-4991-a7e2-a4c8295121da" providerId="ADAL" clId="{5714E74C-6062-4EB1-9DC6-1E79AB0B889A}" dt="2020-11-10T02:11:12.707" v="408" actId="20577"/>
          <ac:spMkLst>
            <pc:docMk/>
            <pc:sldMk cId="1791403063" sldId="365"/>
            <ac:spMk id="3" creationId="{84B2EFCE-FFF8-4FA2-95B0-706088066BF4}"/>
          </ac:spMkLst>
        </pc:spChg>
        <pc:spChg chg="add del">
          <ac:chgData name="Jake Howells West" userId="dfd8c275-9a97-4991-a7e2-a4c8295121da" providerId="ADAL" clId="{5714E74C-6062-4EB1-9DC6-1E79AB0B889A}" dt="2020-11-12T03:14:02.259" v="1607" actId="478"/>
          <ac:spMkLst>
            <pc:docMk/>
            <pc:sldMk cId="1791403063" sldId="365"/>
            <ac:spMk id="5" creationId="{428C4A32-4506-491D-A102-2F9874C2C337}"/>
          </ac:spMkLst>
        </pc:spChg>
      </pc:sldChg>
      <pc:sldChg chg="ord">
        <pc:chgData name="Jake Howells West" userId="dfd8c275-9a97-4991-a7e2-a4c8295121da" providerId="ADAL" clId="{5714E74C-6062-4EB1-9DC6-1E79AB0B889A}" dt="2020-11-10T02:02:15.690" v="292"/>
        <pc:sldMkLst>
          <pc:docMk/>
          <pc:sldMk cId="1539727372" sldId="366"/>
        </pc:sldMkLst>
      </pc:sldChg>
      <pc:sldChg chg="del">
        <pc:chgData name="Jake Howells West" userId="dfd8c275-9a97-4991-a7e2-a4c8295121da" providerId="ADAL" clId="{5714E74C-6062-4EB1-9DC6-1E79AB0B889A}" dt="2020-11-10T01:34:21.991" v="172" actId="2696"/>
        <pc:sldMkLst>
          <pc:docMk/>
          <pc:sldMk cId="1874698269" sldId="368"/>
        </pc:sldMkLst>
      </pc:sldChg>
      <pc:sldChg chg="modSp mod">
        <pc:chgData name="Jake Howells West" userId="dfd8c275-9a97-4991-a7e2-a4c8295121da" providerId="ADAL" clId="{5714E74C-6062-4EB1-9DC6-1E79AB0B889A}" dt="2020-11-10T02:16:14.386" v="473" actId="20577"/>
        <pc:sldMkLst>
          <pc:docMk/>
          <pc:sldMk cId="2307380360" sldId="369"/>
        </pc:sldMkLst>
        <pc:spChg chg="mod">
          <ac:chgData name="Jake Howells West" userId="dfd8c275-9a97-4991-a7e2-a4c8295121da" providerId="ADAL" clId="{5714E74C-6062-4EB1-9DC6-1E79AB0B889A}" dt="2020-11-10T02:16:14.386" v="473" actId="20577"/>
          <ac:spMkLst>
            <pc:docMk/>
            <pc:sldMk cId="2307380360" sldId="369"/>
            <ac:spMk id="3" creationId="{BE8464F4-4A07-477E-8F85-A9D120EAE7D2}"/>
          </ac:spMkLst>
        </pc:spChg>
        <pc:spChg chg="mod">
          <ac:chgData name="Jake Howells West" userId="dfd8c275-9a97-4991-a7e2-a4c8295121da" providerId="ADAL" clId="{5714E74C-6062-4EB1-9DC6-1E79AB0B889A}" dt="2020-11-10T01:36:22.317" v="195" actId="20577"/>
          <ac:spMkLst>
            <pc:docMk/>
            <pc:sldMk cId="2307380360" sldId="369"/>
            <ac:spMk id="5" creationId="{69173FAD-A937-4200-940B-CA23CEE8AF84}"/>
          </ac:spMkLst>
        </pc:spChg>
      </pc:sldChg>
      <pc:sldChg chg="modSp mod">
        <pc:chgData name="Jake Howells West" userId="dfd8c275-9a97-4991-a7e2-a4c8295121da" providerId="ADAL" clId="{5714E74C-6062-4EB1-9DC6-1E79AB0B889A}" dt="2020-11-12T03:15:39.067" v="1647" actId="20577"/>
        <pc:sldMkLst>
          <pc:docMk/>
          <pc:sldMk cId="3946552514" sldId="370"/>
        </pc:sldMkLst>
        <pc:spChg chg="mod">
          <ac:chgData name="Jake Howells West" userId="dfd8c275-9a97-4991-a7e2-a4c8295121da" providerId="ADAL" clId="{5714E74C-6062-4EB1-9DC6-1E79AB0B889A}" dt="2020-11-10T02:13:46.187" v="453" actId="20577"/>
          <ac:spMkLst>
            <pc:docMk/>
            <pc:sldMk cId="3946552514" sldId="370"/>
            <ac:spMk id="3" creationId="{CC7E560A-8B69-43AB-A945-76E65B67A484}"/>
          </ac:spMkLst>
        </pc:spChg>
        <pc:spChg chg="mod">
          <ac:chgData name="Jake Howells West" userId="dfd8c275-9a97-4991-a7e2-a4c8295121da" providerId="ADAL" clId="{5714E74C-6062-4EB1-9DC6-1E79AB0B889A}" dt="2020-11-12T03:15:39.067" v="1647" actId="20577"/>
          <ac:spMkLst>
            <pc:docMk/>
            <pc:sldMk cId="3946552514" sldId="370"/>
            <ac:spMk id="5" creationId="{AFEA75C8-B8E4-4BEE-B824-392FA5FCF7ED}"/>
          </ac:spMkLst>
        </pc:spChg>
        <pc:spChg chg="mod">
          <ac:chgData name="Jake Howells West" userId="dfd8c275-9a97-4991-a7e2-a4c8295121da" providerId="ADAL" clId="{5714E74C-6062-4EB1-9DC6-1E79AB0B889A}" dt="2020-11-12T03:14:51.438" v="1626" actId="20577"/>
          <ac:spMkLst>
            <pc:docMk/>
            <pc:sldMk cId="3946552514" sldId="370"/>
            <ac:spMk id="7" creationId="{909D3287-7B46-4771-AA2D-B9726B829338}"/>
          </ac:spMkLst>
        </pc:spChg>
      </pc:sldChg>
      <pc:sldChg chg="modSp mod">
        <pc:chgData name="Jake Howells West" userId="dfd8c275-9a97-4991-a7e2-a4c8295121da" providerId="ADAL" clId="{5714E74C-6062-4EB1-9DC6-1E79AB0B889A}" dt="2020-11-10T02:16:19.375" v="480" actId="20577"/>
        <pc:sldMkLst>
          <pc:docMk/>
          <pc:sldMk cId="1818886356" sldId="371"/>
        </pc:sldMkLst>
        <pc:spChg chg="mod">
          <ac:chgData name="Jake Howells West" userId="dfd8c275-9a97-4991-a7e2-a4c8295121da" providerId="ADAL" clId="{5714E74C-6062-4EB1-9DC6-1E79AB0B889A}" dt="2020-11-10T02:16:19.375" v="480" actId="20577"/>
          <ac:spMkLst>
            <pc:docMk/>
            <pc:sldMk cId="1818886356" sldId="371"/>
            <ac:spMk id="3" creationId="{F37B4107-526B-47CF-905E-7203177B7558}"/>
          </ac:spMkLst>
        </pc:spChg>
      </pc:sldChg>
      <pc:sldChg chg="modSp mod">
        <pc:chgData name="Jake Howells West" userId="dfd8c275-9a97-4991-a7e2-a4c8295121da" providerId="ADAL" clId="{5714E74C-6062-4EB1-9DC6-1E79AB0B889A}" dt="2020-11-10T02:16:25.335" v="489" actId="20577"/>
        <pc:sldMkLst>
          <pc:docMk/>
          <pc:sldMk cId="248273043" sldId="372"/>
        </pc:sldMkLst>
        <pc:spChg chg="mod">
          <ac:chgData name="Jake Howells West" userId="dfd8c275-9a97-4991-a7e2-a4c8295121da" providerId="ADAL" clId="{5714E74C-6062-4EB1-9DC6-1E79AB0B889A}" dt="2020-11-10T02:16:25.335" v="489" actId="20577"/>
          <ac:spMkLst>
            <pc:docMk/>
            <pc:sldMk cId="248273043" sldId="372"/>
            <ac:spMk id="3" creationId="{D6775C8A-DB6A-44FA-9DA5-04B82AE45424}"/>
          </ac:spMkLst>
        </pc:spChg>
        <pc:spChg chg="mod">
          <ac:chgData name="Jake Howells West" userId="dfd8c275-9a97-4991-a7e2-a4c8295121da" providerId="ADAL" clId="{5714E74C-6062-4EB1-9DC6-1E79AB0B889A}" dt="2020-11-10T01:39:16.961" v="229" actId="20577"/>
          <ac:spMkLst>
            <pc:docMk/>
            <pc:sldMk cId="248273043" sldId="372"/>
            <ac:spMk id="4" creationId="{3C3A3F5C-EAA8-4299-812F-A7A4CEA07DC9}"/>
          </ac:spMkLst>
        </pc:spChg>
      </pc:sldChg>
      <pc:sldChg chg="del">
        <pc:chgData name="Jake Howells West" userId="dfd8c275-9a97-4991-a7e2-a4c8295121da" providerId="ADAL" clId="{5714E74C-6062-4EB1-9DC6-1E79AB0B889A}" dt="2020-11-10T01:36:16.024" v="175" actId="47"/>
        <pc:sldMkLst>
          <pc:docMk/>
          <pc:sldMk cId="2212893920" sldId="373"/>
        </pc:sldMkLst>
      </pc:sldChg>
      <pc:sldChg chg="del">
        <pc:chgData name="Jake Howells West" userId="dfd8c275-9a97-4991-a7e2-a4c8295121da" providerId="ADAL" clId="{5714E74C-6062-4EB1-9DC6-1E79AB0B889A}" dt="2020-11-10T01:36:17.236" v="176" actId="47"/>
        <pc:sldMkLst>
          <pc:docMk/>
          <pc:sldMk cId="273025818" sldId="374"/>
        </pc:sldMkLst>
      </pc:sldChg>
      <pc:sldChg chg="del">
        <pc:chgData name="Jake Howells West" userId="dfd8c275-9a97-4991-a7e2-a4c8295121da" providerId="ADAL" clId="{5714E74C-6062-4EB1-9DC6-1E79AB0B889A}" dt="2020-11-10T01:36:11.549" v="173" actId="47"/>
        <pc:sldMkLst>
          <pc:docMk/>
          <pc:sldMk cId="1349957595" sldId="375"/>
        </pc:sldMkLst>
      </pc:sldChg>
      <pc:sldChg chg="del">
        <pc:chgData name="Jake Howells West" userId="dfd8c275-9a97-4991-a7e2-a4c8295121da" providerId="ADAL" clId="{5714E74C-6062-4EB1-9DC6-1E79AB0B889A}" dt="2020-11-10T01:36:12.687" v="174" actId="47"/>
        <pc:sldMkLst>
          <pc:docMk/>
          <pc:sldMk cId="1969508528" sldId="376"/>
        </pc:sldMkLst>
      </pc:sldChg>
      <pc:sldChg chg="addSp delSp modSp mod">
        <pc:chgData name="Jake Howells West" userId="dfd8c275-9a97-4991-a7e2-a4c8295121da" providerId="ADAL" clId="{5714E74C-6062-4EB1-9DC6-1E79AB0B889A}" dt="2020-11-12T03:20:13.708" v="1703" actId="20577"/>
        <pc:sldMkLst>
          <pc:docMk/>
          <pc:sldMk cId="333869463" sldId="378"/>
        </pc:sldMkLst>
        <pc:spChg chg="mod">
          <ac:chgData name="Jake Howells West" userId="dfd8c275-9a97-4991-a7e2-a4c8295121da" providerId="ADAL" clId="{5714E74C-6062-4EB1-9DC6-1E79AB0B889A}" dt="2020-11-10T02:09:14.001" v="346" actId="20577"/>
          <ac:spMkLst>
            <pc:docMk/>
            <pc:sldMk cId="333869463" sldId="378"/>
            <ac:spMk id="3" creationId="{05240F1B-38B9-469F-92F1-4AAC4A3AEC4F}"/>
          </ac:spMkLst>
        </pc:spChg>
        <pc:spChg chg="mod">
          <ac:chgData name="Jake Howells West" userId="dfd8c275-9a97-4991-a7e2-a4c8295121da" providerId="ADAL" clId="{5714E74C-6062-4EB1-9DC6-1E79AB0B889A}" dt="2020-11-10T02:09:27.756" v="367" actId="20577"/>
          <ac:spMkLst>
            <pc:docMk/>
            <pc:sldMk cId="333869463" sldId="378"/>
            <ac:spMk id="4" creationId="{D622C55E-F786-4ECA-A185-B4B372BCC870}"/>
          </ac:spMkLst>
        </pc:spChg>
        <pc:spChg chg="mod">
          <ac:chgData name="Jake Howells West" userId="dfd8c275-9a97-4991-a7e2-a4c8295121da" providerId="ADAL" clId="{5714E74C-6062-4EB1-9DC6-1E79AB0B889A}" dt="2020-11-10T21:17:19.156" v="948" actId="14100"/>
          <ac:spMkLst>
            <pc:docMk/>
            <pc:sldMk cId="333869463" sldId="378"/>
            <ac:spMk id="5" creationId="{D90B6659-A7D7-46B4-82F7-C528B82285D3}"/>
          </ac:spMkLst>
        </pc:spChg>
        <pc:spChg chg="add mod">
          <ac:chgData name="Jake Howells West" userId="dfd8c275-9a97-4991-a7e2-a4c8295121da" providerId="ADAL" clId="{5714E74C-6062-4EB1-9DC6-1E79AB0B889A}" dt="2020-11-12T03:20:10.951" v="1700" actId="20577"/>
          <ac:spMkLst>
            <pc:docMk/>
            <pc:sldMk cId="333869463" sldId="378"/>
            <ac:spMk id="8" creationId="{AC55324F-7357-4915-8EA4-F657E1514E6E}"/>
          </ac:spMkLst>
        </pc:spChg>
        <pc:spChg chg="add del">
          <ac:chgData name="Jake Howells West" userId="dfd8c275-9a97-4991-a7e2-a4c8295121da" providerId="ADAL" clId="{5714E74C-6062-4EB1-9DC6-1E79AB0B889A}" dt="2020-11-10T21:41:01.275" v="1348" actId="22"/>
          <ac:spMkLst>
            <pc:docMk/>
            <pc:sldMk cId="333869463" sldId="378"/>
            <ac:spMk id="10" creationId="{C9A62266-54E5-4058-A1AD-275850A2BAB6}"/>
          </ac:spMkLst>
        </pc:spChg>
        <pc:spChg chg="add mod">
          <ac:chgData name="Jake Howells West" userId="dfd8c275-9a97-4991-a7e2-a4c8295121da" providerId="ADAL" clId="{5714E74C-6062-4EB1-9DC6-1E79AB0B889A}" dt="2020-11-12T03:20:13.708" v="1703" actId="20577"/>
          <ac:spMkLst>
            <pc:docMk/>
            <pc:sldMk cId="333869463" sldId="378"/>
            <ac:spMk id="14" creationId="{0D971BAA-92EF-412C-9CA3-18C6928D69CB}"/>
          </ac:spMkLst>
        </pc:spChg>
        <pc:picChg chg="mod">
          <ac:chgData name="Jake Howells West" userId="dfd8c275-9a97-4991-a7e2-a4c8295121da" providerId="ADAL" clId="{5714E74C-6062-4EB1-9DC6-1E79AB0B889A}" dt="2020-11-10T21:17:27.530" v="952" actId="1076"/>
          <ac:picMkLst>
            <pc:docMk/>
            <pc:sldMk cId="333869463" sldId="378"/>
            <ac:picMk id="7" creationId="{5FE480EC-C1AD-4015-A67E-DFC05E90B59E}"/>
          </ac:picMkLst>
        </pc:picChg>
        <pc:picChg chg="mod">
          <ac:chgData name="Jake Howells West" userId="dfd8c275-9a97-4991-a7e2-a4c8295121da" providerId="ADAL" clId="{5714E74C-6062-4EB1-9DC6-1E79AB0B889A}" dt="2020-11-10T21:17:29.497" v="953" actId="1076"/>
          <ac:picMkLst>
            <pc:docMk/>
            <pc:sldMk cId="333869463" sldId="378"/>
            <ac:picMk id="9" creationId="{275E8432-3E23-471D-9730-948C610DFED8}"/>
          </ac:picMkLst>
        </pc:picChg>
      </pc:sldChg>
      <pc:sldChg chg="del">
        <pc:chgData name="Jake Howells West" userId="dfd8c275-9a97-4991-a7e2-a4c8295121da" providerId="ADAL" clId="{5714E74C-6062-4EB1-9DC6-1E79AB0B889A}" dt="2020-11-10T01:41:11.102" v="230" actId="47"/>
        <pc:sldMkLst>
          <pc:docMk/>
          <pc:sldMk cId="3799752013" sldId="379"/>
        </pc:sldMkLst>
      </pc:sldChg>
      <pc:sldChg chg="del">
        <pc:chgData name="Jake Howells West" userId="dfd8c275-9a97-4991-a7e2-a4c8295121da" providerId="ADAL" clId="{5714E74C-6062-4EB1-9DC6-1E79AB0B889A}" dt="2020-11-10T01:41:12.557" v="231" actId="47"/>
        <pc:sldMkLst>
          <pc:docMk/>
          <pc:sldMk cId="2291121435" sldId="380"/>
        </pc:sldMkLst>
      </pc:sldChg>
      <pc:sldChg chg="del">
        <pc:chgData name="Jake Howells West" userId="dfd8c275-9a97-4991-a7e2-a4c8295121da" providerId="ADAL" clId="{5714E74C-6062-4EB1-9DC6-1E79AB0B889A}" dt="2020-11-10T01:41:14.425" v="233" actId="47"/>
        <pc:sldMkLst>
          <pc:docMk/>
          <pc:sldMk cId="1930854696" sldId="381"/>
        </pc:sldMkLst>
      </pc:sldChg>
      <pc:sldChg chg="del">
        <pc:chgData name="Jake Howells West" userId="dfd8c275-9a97-4991-a7e2-a4c8295121da" providerId="ADAL" clId="{5714E74C-6062-4EB1-9DC6-1E79AB0B889A}" dt="2020-11-10T01:41:15.415" v="234" actId="47"/>
        <pc:sldMkLst>
          <pc:docMk/>
          <pc:sldMk cId="1609303508" sldId="382"/>
        </pc:sldMkLst>
      </pc:sldChg>
      <pc:sldChg chg="del">
        <pc:chgData name="Jake Howells West" userId="dfd8c275-9a97-4991-a7e2-a4c8295121da" providerId="ADAL" clId="{5714E74C-6062-4EB1-9DC6-1E79AB0B889A}" dt="2020-11-10T01:41:16.352" v="235" actId="47"/>
        <pc:sldMkLst>
          <pc:docMk/>
          <pc:sldMk cId="3307536740" sldId="383"/>
        </pc:sldMkLst>
      </pc:sldChg>
      <pc:sldChg chg="del">
        <pc:chgData name="Jake Howells West" userId="dfd8c275-9a97-4991-a7e2-a4c8295121da" providerId="ADAL" clId="{5714E74C-6062-4EB1-9DC6-1E79AB0B889A}" dt="2020-11-10T01:41:17.273" v="236" actId="47"/>
        <pc:sldMkLst>
          <pc:docMk/>
          <pc:sldMk cId="1633737639" sldId="384"/>
        </pc:sldMkLst>
      </pc:sldChg>
      <pc:sldChg chg="del">
        <pc:chgData name="Jake Howells West" userId="dfd8c275-9a97-4991-a7e2-a4c8295121da" providerId="ADAL" clId="{5714E74C-6062-4EB1-9DC6-1E79AB0B889A}" dt="2020-11-10T01:41:18.175" v="237" actId="47"/>
        <pc:sldMkLst>
          <pc:docMk/>
          <pc:sldMk cId="1472199878" sldId="385"/>
        </pc:sldMkLst>
      </pc:sldChg>
      <pc:sldChg chg="del">
        <pc:chgData name="Jake Howells West" userId="dfd8c275-9a97-4991-a7e2-a4c8295121da" providerId="ADAL" clId="{5714E74C-6062-4EB1-9DC6-1E79AB0B889A}" dt="2020-11-10T01:41:13.496" v="232" actId="47"/>
        <pc:sldMkLst>
          <pc:docMk/>
          <pc:sldMk cId="3742414052" sldId="386"/>
        </pc:sldMkLst>
      </pc:sldChg>
      <pc:sldChg chg="del">
        <pc:chgData name="Jake Howells West" userId="dfd8c275-9a97-4991-a7e2-a4c8295121da" providerId="ADAL" clId="{5714E74C-6062-4EB1-9DC6-1E79AB0B889A}" dt="2020-11-10T01:41:18.983" v="238" actId="47"/>
        <pc:sldMkLst>
          <pc:docMk/>
          <pc:sldMk cId="1583970257" sldId="387"/>
        </pc:sldMkLst>
      </pc:sldChg>
      <pc:sldChg chg="del">
        <pc:chgData name="Jake Howells West" userId="dfd8c275-9a97-4991-a7e2-a4c8295121da" providerId="ADAL" clId="{5714E74C-6062-4EB1-9DC6-1E79AB0B889A}" dt="2020-11-10T01:41:20.314" v="239" actId="47"/>
        <pc:sldMkLst>
          <pc:docMk/>
          <pc:sldMk cId="2911859590" sldId="388"/>
        </pc:sldMkLst>
      </pc:sldChg>
      <pc:sldChg chg="del">
        <pc:chgData name="Jake Howells West" userId="dfd8c275-9a97-4991-a7e2-a4c8295121da" providerId="ADAL" clId="{5714E74C-6062-4EB1-9DC6-1E79AB0B889A}" dt="2020-11-10T01:41:21.556" v="240" actId="47"/>
        <pc:sldMkLst>
          <pc:docMk/>
          <pc:sldMk cId="542700264" sldId="389"/>
        </pc:sldMkLst>
      </pc:sldChg>
      <pc:sldChg chg="del">
        <pc:chgData name="Jake Howells West" userId="dfd8c275-9a97-4991-a7e2-a4c8295121da" providerId="ADAL" clId="{5714E74C-6062-4EB1-9DC6-1E79AB0B889A}" dt="2020-11-10T01:41:22.478" v="241" actId="47"/>
        <pc:sldMkLst>
          <pc:docMk/>
          <pc:sldMk cId="3013551384" sldId="390"/>
        </pc:sldMkLst>
      </pc:sldChg>
      <pc:sldChg chg="del">
        <pc:chgData name="Jake Howells West" userId="dfd8c275-9a97-4991-a7e2-a4c8295121da" providerId="ADAL" clId="{5714E74C-6062-4EB1-9DC6-1E79AB0B889A}" dt="2020-11-10T01:41:23.630" v="242" actId="47"/>
        <pc:sldMkLst>
          <pc:docMk/>
          <pc:sldMk cId="2976115911" sldId="391"/>
        </pc:sldMkLst>
      </pc:sldChg>
      <pc:sldChg chg="del">
        <pc:chgData name="Jake Howells West" userId="dfd8c275-9a97-4991-a7e2-a4c8295121da" providerId="ADAL" clId="{5714E74C-6062-4EB1-9DC6-1E79AB0B889A}" dt="2020-11-10T01:41:24.502" v="243" actId="47"/>
        <pc:sldMkLst>
          <pc:docMk/>
          <pc:sldMk cId="2634427683" sldId="392"/>
        </pc:sldMkLst>
      </pc:sldChg>
      <pc:sldChg chg="del">
        <pc:chgData name="Jake Howells West" userId="dfd8c275-9a97-4991-a7e2-a4c8295121da" providerId="ADAL" clId="{5714E74C-6062-4EB1-9DC6-1E79AB0B889A}" dt="2020-11-10T01:41:25.613" v="244" actId="47"/>
        <pc:sldMkLst>
          <pc:docMk/>
          <pc:sldMk cId="2419176206" sldId="393"/>
        </pc:sldMkLst>
      </pc:sldChg>
      <pc:sldChg chg="del">
        <pc:chgData name="Jake Howells West" userId="dfd8c275-9a97-4991-a7e2-a4c8295121da" providerId="ADAL" clId="{5714E74C-6062-4EB1-9DC6-1E79AB0B889A}" dt="2020-11-10T01:41:26.547" v="245" actId="47"/>
        <pc:sldMkLst>
          <pc:docMk/>
          <pc:sldMk cId="3101789479" sldId="394"/>
        </pc:sldMkLst>
      </pc:sldChg>
      <pc:sldChg chg="del">
        <pc:chgData name="Jake Howells West" userId="dfd8c275-9a97-4991-a7e2-a4c8295121da" providerId="ADAL" clId="{5714E74C-6062-4EB1-9DC6-1E79AB0B889A}" dt="2020-11-10T01:41:27.475" v="246" actId="47"/>
        <pc:sldMkLst>
          <pc:docMk/>
          <pc:sldMk cId="3018482818" sldId="395"/>
        </pc:sldMkLst>
      </pc:sldChg>
      <pc:sldChg chg="del">
        <pc:chgData name="Jake Howells West" userId="dfd8c275-9a97-4991-a7e2-a4c8295121da" providerId="ADAL" clId="{5714E74C-6062-4EB1-9DC6-1E79AB0B889A}" dt="2020-11-10T01:41:28.724" v="247" actId="47"/>
        <pc:sldMkLst>
          <pc:docMk/>
          <pc:sldMk cId="3799198812" sldId="396"/>
        </pc:sldMkLst>
      </pc:sldChg>
      <pc:sldChg chg="modSp new mod">
        <pc:chgData name="Jake Howells West" userId="dfd8c275-9a97-4991-a7e2-a4c8295121da" providerId="ADAL" clId="{5714E74C-6062-4EB1-9DC6-1E79AB0B889A}" dt="2020-11-10T01:17:10.706" v="61" actId="20577"/>
        <pc:sldMkLst>
          <pc:docMk/>
          <pc:sldMk cId="4064927800" sldId="397"/>
        </pc:sldMkLst>
        <pc:spChg chg="mod">
          <ac:chgData name="Jake Howells West" userId="dfd8c275-9a97-4991-a7e2-a4c8295121da" providerId="ADAL" clId="{5714E74C-6062-4EB1-9DC6-1E79AB0B889A}" dt="2020-11-10T01:17:10.706" v="61" actId="20577"/>
          <ac:spMkLst>
            <pc:docMk/>
            <pc:sldMk cId="4064927800" sldId="397"/>
            <ac:spMk id="4" creationId="{3FC96E1E-FE04-44E2-B859-789DCF32E8C5}"/>
          </ac:spMkLst>
        </pc:spChg>
      </pc:sldChg>
      <pc:sldChg chg="modSp new mod">
        <pc:chgData name="Jake Howells West" userId="dfd8c275-9a97-4991-a7e2-a4c8295121da" providerId="ADAL" clId="{5714E74C-6062-4EB1-9DC6-1E79AB0B889A}" dt="2020-11-10T01:17:05.540" v="55" actId="20577"/>
        <pc:sldMkLst>
          <pc:docMk/>
          <pc:sldMk cId="2217704049" sldId="398"/>
        </pc:sldMkLst>
        <pc:spChg chg="mod">
          <ac:chgData name="Jake Howells West" userId="dfd8c275-9a97-4991-a7e2-a4c8295121da" providerId="ADAL" clId="{5714E74C-6062-4EB1-9DC6-1E79AB0B889A}" dt="2020-11-10T01:17:05.540" v="55" actId="20577"/>
          <ac:spMkLst>
            <pc:docMk/>
            <pc:sldMk cId="2217704049" sldId="398"/>
            <ac:spMk id="4" creationId="{1BCECE3D-8BDA-4735-B5BC-A0CF5A48161C}"/>
          </ac:spMkLst>
        </pc:spChg>
      </pc:sldChg>
      <pc:sldChg chg="modSp new mod">
        <pc:chgData name="Jake Howells West" userId="dfd8c275-9a97-4991-a7e2-a4c8295121da" providerId="ADAL" clId="{5714E74C-6062-4EB1-9DC6-1E79AB0B889A}" dt="2020-11-12T03:12:09.562" v="1586" actId="1076"/>
        <pc:sldMkLst>
          <pc:docMk/>
          <pc:sldMk cId="2430088604" sldId="399"/>
        </pc:sldMkLst>
        <pc:spChg chg="mod">
          <ac:chgData name="Jake Howells West" userId="dfd8c275-9a97-4991-a7e2-a4c8295121da" providerId="ADAL" clId="{5714E74C-6062-4EB1-9DC6-1E79AB0B889A}" dt="2020-11-10T01:19:50.100" v="76" actId="20577"/>
          <ac:spMkLst>
            <pc:docMk/>
            <pc:sldMk cId="2430088604" sldId="399"/>
            <ac:spMk id="4" creationId="{A124E1A1-563A-4B39-9C15-1AEF01CAF4B5}"/>
          </ac:spMkLst>
        </pc:spChg>
        <pc:spChg chg="mod">
          <ac:chgData name="Jake Howells West" userId="dfd8c275-9a97-4991-a7e2-a4c8295121da" providerId="ADAL" clId="{5714E74C-6062-4EB1-9DC6-1E79AB0B889A}" dt="2020-11-12T03:11:58.549" v="1583" actId="1076"/>
          <ac:spMkLst>
            <pc:docMk/>
            <pc:sldMk cId="2430088604" sldId="399"/>
            <ac:spMk id="5" creationId="{C428673A-72C7-4B49-A975-50C356BC10D4}"/>
          </ac:spMkLst>
        </pc:spChg>
        <pc:spChg chg="mod">
          <ac:chgData name="Jake Howells West" userId="dfd8c275-9a97-4991-a7e2-a4c8295121da" providerId="ADAL" clId="{5714E74C-6062-4EB1-9DC6-1E79AB0B889A}" dt="2020-11-12T03:12:09.562" v="1586" actId="1076"/>
          <ac:spMkLst>
            <pc:docMk/>
            <pc:sldMk cId="2430088604" sldId="399"/>
            <ac:spMk id="6" creationId="{6E267768-B4FD-48AC-A6FD-BF0B4BA0134E}"/>
          </ac:spMkLst>
        </pc:spChg>
        <pc:picChg chg="mod">
          <ac:chgData name="Jake Howells West" userId="dfd8c275-9a97-4991-a7e2-a4c8295121da" providerId="ADAL" clId="{5714E74C-6062-4EB1-9DC6-1E79AB0B889A}" dt="2020-11-12T03:12:05.657" v="1585" actId="1076"/>
          <ac:picMkLst>
            <pc:docMk/>
            <pc:sldMk cId="2430088604" sldId="399"/>
            <ac:picMk id="1028" creationId="{BA33D045-0F8F-41C9-83C0-BBFB94FE0958}"/>
          </ac:picMkLst>
        </pc:picChg>
      </pc:sldChg>
      <pc:sldChg chg="modSp new mod">
        <pc:chgData name="Jake Howells West" userId="dfd8c275-9a97-4991-a7e2-a4c8295121da" providerId="ADAL" clId="{5714E74C-6062-4EB1-9DC6-1E79AB0B889A}" dt="2020-11-10T01:20:18.218" v="91" actId="20577"/>
        <pc:sldMkLst>
          <pc:docMk/>
          <pc:sldMk cId="877537392" sldId="400"/>
        </pc:sldMkLst>
        <pc:spChg chg="mod">
          <ac:chgData name="Jake Howells West" userId="dfd8c275-9a97-4991-a7e2-a4c8295121da" providerId="ADAL" clId="{5714E74C-6062-4EB1-9DC6-1E79AB0B889A}" dt="2020-11-10T01:20:18.218" v="91" actId="20577"/>
          <ac:spMkLst>
            <pc:docMk/>
            <pc:sldMk cId="877537392" sldId="400"/>
            <ac:spMk id="4" creationId="{9EA66DA1-234D-49BC-BE93-CC72A4B8D859}"/>
          </ac:spMkLst>
        </pc:spChg>
      </pc:sldChg>
      <pc:sldChg chg="modSp new mod ord">
        <pc:chgData name="Jake Howells West" userId="dfd8c275-9a97-4991-a7e2-a4c8295121da" providerId="ADAL" clId="{5714E74C-6062-4EB1-9DC6-1E79AB0B889A}" dt="2020-11-11T18:20:33.627" v="1551" actId="20577"/>
        <pc:sldMkLst>
          <pc:docMk/>
          <pc:sldMk cId="1753329253" sldId="401"/>
        </pc:sldMkLst>
        <pc:spChg chg="mod">
          <ac:chgData name="Jake Howells West" userId="dfd8c275-9a97-4991-a7e2-a4c8295121da" providerId="ADAL" clId="{5714E74C-6062-4EB1-9DC6-1E79AB0B889A}" dt="2020-11-10T02:14:22.436" v="465" actId="20577"/>
          <ac:spMkLst>
            <pc:docMk/>
            <pc:sldMk cId="1753329253" sldId="401"/>
            <ac:spMk id="3" creationId="{9E3097FE-A6C4-4C37-800E-9B9FFB325A79}"/>
          </ac:spMkLst>
        </pc:spChg>
        <pc:spChg chg="mod">
          <ac:chgData name="Jake Howells West" userId="dfd8c275-9a97-4991-a7e2-a4c8295121da" providerId="ADAL" clId="{5714E74C-6062-4EB1-9DC6-1E79AB0B889A}" dt="2020-11-10T01:21:44.517" v="131" actId="20577"/>
          <ac:spMkLst>
            <pc:docMk/>
            <pc:sldMk cId="1753329253" sldId="401"/>
            <ac:spMk id="4" creationId="{94D13A17-3D61-44AC-AB44-A8AFB2C8F1FF}"/>
          </ac:spMkLst>
        </pc:spChg>
        <pc:spChg chg="mod">
          <ac:chgData name="Jake Howells West" userId="dfd8c275-9a97-4991-a7e2-a4c8295121da" providerId="ADAL" clId="{5714E74C-6062-4EB1-9DC6-1E79AB0B889A}" dt="2020-11-11T18:20:33.627" v="1551" actId="20577"/>
          <ac:spMkLst>
            <pc:docMk/>
            <pc:sldMk cId="1753329253" sldId="401"/>
            <ac:spMk id="5" creationId="{50F70689-8926-4E4D-910D-7C5B08C454F4}"/>
          </ac:spMkLst>
        </pc:spChg>
      </pc:sldChg>
      <pc:sldChg chg="new del">
        <pc:chgData name="Jake Howells West" userId="dfd8c275-9a97-4991-a7e2-a4c8295121da" providerId="ADAL" clId="{5714E74C-6062-4EB1-9DC6-1E79AB0B889A}" dt="2020-11-10T01:21:28.998" v="93" actId="47"/>
        <pc:sldMkLst>
          <pc:docMk/>
          <pc:sldMk cId="3152615735" sldId="401"/>
        </pc:sldMkLst>
      </pc:sldChg>
      <pc:sldChg chg="modSp mod">
        <pc:chgData name="Jake Howells West" userId="dfd8c275-9a97-4991-a7e2-a4c8295121da" providerId="ADAL" clId="{5714E74C-6062-4EB1-9DC6-1E79AB0B889A}" dt="2020-11-12T03:26:49.972" v="1930" actId="14100"/>
        <pc:sldMkLst>
          <pc:docMk/>
          <pc:sldMk cId="326392269" sldId="402"/>
        </pc:sldMkLst>
        <pc:spChg chg="mod">
          <ac:chgData name="Jake Howells West" userId="dfd8c275-9a97-4991-a7e2-a4c8295121da" providerId="ADAL" clId="{5714E74C-6062-4EB1-9DC6-1E79AB0B889A}" dt="2020-11-10T02:04:29.258" v="334" actId="20577"/>
          <ac:spMkLst>
            <pc:docMk/>
            <pc:sldMk cId="326392269" sldId="402"/>
            <ac:spMk id="4" creationId="{824FE8B5-D64E-46F4-B087-8BB268806252}"/>
          </ac:spMkLst>
        </pc:spChg>
        <pc:spChg chg="mod">
          <ac:chgData name="Jake Howells West" userId="dfd8c275-9a97-4991-a7e2-a4c8295121da" providerId="ADAL" clId="{5714E74C-6062-4EB1-9DC6-1E79AB0B889A}" dt="2020-11-12T03:26:49.972" v="1930" actId="14100"/>
          <ac:spMkLst>
            <pc:docMk/>
            <pc:sldMk cId="326392269" sldId="402"/>
            <ac:spMk id="7" creationId="{3F2097ED-E709-4D49-AD02-B05DE928371E}"/>
          </ac:spMkLst>
        </pc:spChg>
      </pc:sldChg>
      <pc:sldChg chg="modSp new mod">
        <pc:chgData name="Jake Howells West" userId="dfd8c275-9a97-4991-a7e2-a4c8295121da" providerId="ADAL" clId="{5714E74C-6062-4EB1-9DC6-1E79AB0B889A}" dt="2020-11-10T01:26:21.674" v="171" actId="20577"/>
        <pc:sldMkLst>
          <pc:docMk/>
          <pc:sldMk cId="4011466042" sldId="403"/>
        </pc:sldMkLst>
        <pc:spChg chg="mod">
          <ac:chgData name="Jake Howells West" userId="dfd8c275-9a97-4991-a7e2-a4c8295121da" providerId="ADAL" clId="{5714E74C-6062-4EB1-9DC6-1E79AB0B889A}" dt="2020-11-10T01:26:21.674" v="171" actId="20577"/>
          <ac:spMkLst>
            <pc:docMk/>
            <pc:sldMk cId="4011466042" sldId="403"/>
            <ac:spMk id="4" creationId="{72CEA7D6-E47D-4E4D-95ED-1BF369A30E15}"/>
          </ac:spMkLst>
        </pc:spChg>
      </pc:sldChg>
      <pc:sldChg chg="modSp mod">
        <pc:chgData name="Jake Howells West" userId="dfd8c275-9a97-4991-a7e2-a4c8295121da" providerId="ADAL" clId="{5714E74C-6062-4EB1-9DC6-1E79AB0B889A}" dt="2020-11-12T04:59:42.536" v="3165" actId="20577"/>
        <pc:sldMkLst>
          <pc:docMk/>
          <pc:sldMk cId="2429524766" sldId="404"/>
        </pc:sldMkLst>
        <pc:spChg chg="mod">
          <ac:chgData name="Jake Howells West" userId="dfd8c275-9a97-4991-a7e2-a4c8295121da" providerId="ADAL" clId="{5714E74C-6062-4EB1-9DC6-1E79AB0B889A}" dt="2020-11-12T04:37:45.785" v="2617" actId="20577"/>
          <ac:spMkLst>
            <pc:docMk/>
            <pc:sldMk cId="2429524766" sldId="404"/>
            <ac:spMk id="4" creationId="{AB9392B6-38EB-43B0-A4C1-4E2D276C6AE0}"/>
          </ac:spMkLst>
        </pc:spChg>
        <pc:spChg chg="mod">
          <ac:chgData name="Jake Howells West" userId="dfd8c275-9a97-4991-a7e2-a4c8295121da" providerId="ADAL" clId="{5714E74C-6062-4EB1-9DC6-1E79AB0B889A}" dt="2020-11-12T04:59:42.536" v="3165" actId="20577"/>
          <ac:spMkLst>
            <pc:docMk/>
            <pc:sldMk cId="2429524766" sldId="404"/>
            <ac:spMk id="5" creationId="{65F2D635-2DA8-4E04-80A0-176F5C076DAB}"/>
          </ac:spMkLst>
        </pc:spChg>
      </pc:sldChg>
      <pc:sldChg chg="new">
        <pc:chgData name="Jake Howells West" userId="dfd8c275-9a97-4991-a7e2-a4c8295121da" providerId="ADAL" clId="{5714E74C-6062-4EB1-9DC6-1E79AB0B889A}" dt="2020-11-10T01:41:35.722" v="248" actId="680"/>
        <pc:sldMkLst>
          <pc:docMk/>
          <pc:sldMk cId="1147591654" sldId="405"/>
        </pc:sldMkLst>
      </pc:sldChg>
      <pc:sldChg chg="new">
        <pc:chgData name="Jake Howells West" userId="dfd8c275-9a97-4991-a7e2-a4c8295121da" providerId="ADAL" clId="{5714E74C-6062-4EB1-9DC6-1E79AB0B889A}" dt="2020-11-10T01:41:37.977" v="249" actId="680"/>
        <pc:sldMkLst>
          <pc:docMk/>
          <pc:sldMk cId="1702353083" sldId="406"/>
        </pc:sldMkLst>
      </pc:sldChg>
      <pc:sldChg chg="addSp modSp new del mod">
        <pc:chgData name="Jake Howells West" userId="dfd8c275-9a97-4991-a7e2-a4c8295121da" providerId="ADAL" clId="{5714E74C-6062-4EB1-9DC6-1E79AB0B889A}" dt="2020-11-12T03:33:19.939" v="2139" actId="47"/>
        <pc:sldMkLst>
          <pc:docMk/>
          <pc:sldMk cId="62196690" sldId="407"/>
        </pc:sldMkLst>
        <pc:spChg chg="mod">
          <ac:chgData name="Jake Howells West" userId="dfd8c275-9a97-4991-a7e2-a4c8295121da" providerId="ADAL" clId="{5714E74C-6062-4EB1-9DC6-1E79AB0B889A}" dt="2020-11-11T18:10:41.292" v="1496" actId="20577"/>
          <ac:spMkLst>
            <pc:docMk/>
            <pc:sldMk cId="62196690" sldId="407"/>
            <ac:spMk id="4" creationId="{CAF096FA-E500-47DB-9438-ECF766D444A0}"/>
          </ac:spMkLst>
        </pc:spChg>
        <pc:spChg chg="add mod">
          <ac:chgData name="Jake Howells West" userId="dfd8c275-9a97-4991-a7e2-a4c8295121da" providerId="ADAL" clId="{5714E74C-6062-4EB1-9DC6-1E79AB0B889A}" dt="2020-11-12T03:32:41.733" v="2137" actId="20577"/>
          <ac:spMkLst>
            <pc:docMk/>
            <pc:sldMk cId="62196690" sldId="407"/>
            <ac:spMk id="6" creationId="{A9B93525-6F3A-4389-9C82-61F597D18F09}"/>
          </ac:spMkLst>
        </pc:spChg>
        <pc:spChg chg="add mod">
          <ac:chgData name="Jake Howells West" userId="dfd8c275-9a97-4991-a7e2-a4c8295121da" providerId="ADAL" clId="{5714E74C-6062-4EB1-9DC6-1E79AB0B889A}" dt="2020-11-12T03:32:44.719" v="2138" actId="1076"/>
          <ac:spMkLst>
            <pc:docMk/>
            <pc:sldMk cId="62196690" sldId="407"/>
            <ac:spMk id="8" creationId="{8F101EAA-3D1C-47D4-A9FB-582F1548EE81}"/>
          </ac:spMkLst>
        </pc:spChg>
        <pc:spChg chg="add mod">
          <ac:chgData name="Jake Howells West" userId="dfd8c275-9a97-4991-a7e2-a4c8295121da" providerId="ADAL" clId="{5714E74C-6062-4EB1-9DC6-1E79AB0B889A}" dt="2020-11-12T03:19:26.327" v="1673" actId="20577"/>
          <ac:spMkLst>
            <pc:docMk/>
            <pc:sldMk cId="62196690" sldId="407"/>
            <ac:spMk id="15" creationId="{A7349C7F-19D1-4424-AF1C-89D0ECD3B525}"/>
          </ac:spMkLst>
        </pc:spChg>
        <pc:picChg chg="add mod">
          <ac:chgData name="Jake Howells West" userId="dfd8c275-9a97-4991-a7e2-a4c8295121da" providerId="ADAL" clId="{5714E74C-6062-4EB1-9DC6-1E79AB0B889A}" dt="2020-11-11T18:10:32.079" v="1474" actId="1076"/>
          <ac:picMkLst>
            <pc:docMk/>
            <pc:sldMk cId="62196690" sldId="407"/>
            <ac:picMk id="7" creationId="{8129CCBC-306E-47A9-B97F-C512D35AA68D}"/>
          </ac:picMkLst>
        </pc:picChg>
        <pc:picChg chg="add mod">
          <ac:chgData name="Jake Howells West" userId="dfd8c275-9a97-4991-a7e2-a4c8295121da" providerId="ADAL" clId="{5714E74C-6062-4EB1-9DC6-1E79AB0B889A}" dt="2020-11-11T18:11:40.926" v="1500" actId="14100"/>
          <ac:picMkLst>
            <pc:docMk/>
            <pc:sldMk cId="62196690" sldId="407"/>
            <ac:picMk id="9" creationId="{65FC4353-5D0E-42B7-82E7-211153F61F91}"/>
          </ac:picMkLst>
        </pc:picChg>
        <pc:picChg chg="add mod">
          <ac:chgData name="Jake Howells West" userId="dfd8c275-9a97-4991-a7e2-a4c8295121da" providerId="ADAL" clId="{5714E74C-6062-4EB1-9DC6-1E79AB0B889A}" dt="2020-11-11T18:14:58.504" v="1503" actId="1076"/>
          <ac:picMkLst>
            <pc:docMk/>
            <pc:sldMk cId="62196690" sldId="407"/>
            <ac:picMk id="11" creationId="{20F4D824-9F45-4F70-A2A7-77C90B352D2E}"/>
          </ac:picMkLst>
        </pc:picChg>
        <pc:picChg chg="add mod">
          <ac:chgData name="Jake Howells West" userId="dfd8c275-9a97-4991-a7e2-a4c8295121da" providerId="ADAL" clId="{5714E74C-6062-4EB1-9DC6-1E79AB0B889A}" dt="2020-11-11T18:15:34.787" v="1506" actId="1076"/>
          <ac:picMkLst>
            <pc:docMk/>
            <pc:sldMk cId="62196690" sldId="407"/>
            <ac:picMk id="13" creationId="{EF931F7B-EF13-4E47-A86C-7B844B0BD50C}"/>
          </ac:picMkLst>
        </pc:picChg>
      </pc:sldChg>
      <pc:sldChg chg="modSp new mod">
        <pc:chgData name="Jake Howells West" userId="dfd8c275-9a97-4991-a7e2-a4c8295121da" providerId="ADAL" clId="{5714E74C-6062-4EB1-9DC6-1E79AB0B889A}" dt="2020-11-12T03:19:53.290" v="1689" actId="20577"/>
        <pc:sldMkLst>
          <pc:docMk/>
          <pc:sldMk cId="526970792" sldId="408"/>
        </pc:sldMkLst>
        <pc:spChg chg="mod">
          <ac:chgData name="Jake Howells West" userId="dfd8c275-9a97-4991-a7e2-a4c8295121da" providerId="ADAL" clId="{5714E74C-6062-4EB1-9DC6-1E79AB0B889A}" dt="2020-11-12T03:19:43.437" v="1677" actId="20577"/>
          <ac:spMkLst>
            <pc:docMk/>
            <pc:sldMk cId="526970792" sldId="408"/>
            <ac:spMk id="13" creationId="{8E576534-AB4E-40C7-A203-ABA0E93CDDF7}"/>
          </ac:spMkLst>
        </pc:spChg>
        <pc:spChg chg="mod">
          <ac:chgData name="Jake Howells West" userId="dfd8c275-9a97-4991-a7e2-a4c8295121da" providerId="ADAL" clId="{5714E74C-6062-4EB1-9DC6-1E79AB0B889A}" dt="2020-11-12T03:19:53.290" v="1689" actId="20577"/>
          <ac:spMkLst>
            <pc:docMk/>
            <pc:sldMk cId="526970792" sldId="408"/>
            <ac:spMk id="15" creationId="{044DA1D2-22FF-475F-B492-C23DFFE67714}"/>
          </ac:spMkLst>
        </pc:spChg>
        <pc:spChg chg="mod">
          <ac:chgData name="Jake Howells West" userId="dfd8c275-9a97-4991-a7e2-a4c8295121da" providerId="ADAL" clId="{5714E74C-6062-4EB1-9DC6-1E79AB0B889A}" dt="2020-11-12T03:19:50.984" v="1688" actId="20577"/>
          <ac:spMkLst>
            <pc:docMk/>
            <pc:sldMk cId="526970792" sldId="408"/>
            <ac:spMk id="17" creationId="{346CBC86-AE2A-4F53-8167-BAF87483D8E2}"/>
          </ac:spMkLst>
        </pc:spChg>
      </pc:sldChg>
      <pc:sldChg chg="new">
        <pc:chgData name="Jake Howells West" userId="dfd8c275-9a97-4991-a7e2-a4c8295121da" providerId="ADAL" clId="{5714E74C-6062-4EB1-9DC6-1E79AB0B889A}" dt="2020-11-10T01:42:24.045" v="252" actId="680"/>
        <pc:sldMkLst>
          <pc:docMk/>
          <pc:sldMk cId="849327351" sldId="409"/>
        </pc:sldMkLst>
      </pc:sldChg>
      <pc:sldChg chg="addSp modSp new mod">
        <pc:chgData name="Jake Howells West" userId="dfd8c275-9a97-4991-a7e2-a4c8295121da" providerId="ADAL" clId="{5714E74C-6062-4EB1-9DC6-1E79AB0B889A}" dt="2020-11-12T04:19:00.414" v="2178" actId="20577"/>
        <pc:sldMkLst>
          <pc:docMk/>
          <pc:sldMk cId="3200062278" sldId="410"/>
        </pc:sldMkLst>
        <pc:spChg chg="mod">
          <ac:chgData name="Jake Howells West" userId="dfd8c275-9a97-4991-a7e2-a4c8295121da" providerId="ADAL" clId="{5714E74C-6062-4EB1-9DC6-1E79AB0B889A}" dt="2020-11-12T04:19:00.414" v="2178" actId="20577"/>
          <ac:spMkLst>
            <pc:docMk/>
            <pc:sldMk cId="3200062278" sldId="410"/>
            <ac:spMk id="3" creationId="{4F430D99-A8C7-4001-8E78-5D7A097739E4}"/>
          </ac:spMkLst>
        </pc:spChg>
        <pc:spChg chg="mod">
          <ac:chgData name="Jake Howells West" userId="dfd8c275-9a97-4991-a7e2-a4c8295121da" providerId="ADAL" clId="{5714E74C-6062-4EB1-9DC6-1E79AB0B889A}" dt="2020-11-10T21:23:08.216" v="982" actId="20577"/>
          <ac:spMkLst>
            <pc:docMk/>
            <pc:sldMk cId="3200062278" sldId="410"/>
            <ac:spMk id="4" creationId="{5787C579-69C3-4A4E-8775-AE1A21A231A2}"/>
          </ac:spMkLst>
        </pc:spChg>
        <pc:spChg chg="mod">
          <ac:chgData name="Jake Howells West" userId="dfd8c275-9a97-4991-a7e2-a4c8295121da" providerId="ADAL" clId="{5714E74C-6062-4EB1-9DC6-1E79AB0B889A}" dt="2020-11-12T03:21:13.727" v="1744" actId="20577"/>
          <ac:spMkLst>
            <pc:docMk/>
            <pc:sldMk cId="3200062278" sldId="410"/>
            <ac:spMk id="5" creationId="{4A36BE3D-8A8E-4E51-9FA3-94838984B45E}"/>
          </ac:spMkLst>
        </pc:spChg>
        <pc:spChg chg="add mod">
          <ac:chgData name="Jake Howells West" userId="dfd8c275-9a97-4991-a7e2-a4c8295121da" providerId="ADAL" clId="{5714E74C-6062-4EB1-9DC6-1E79AB0B889A}" dt="2020-11-12T03:20:20.338" v="1706" actId="20577"/>
          <ac:spMkLst>
            <pc:docMk/>
            <pc:sldMk cId="3200062278" sldId="410"/>
            <ac:spMk id="6" creationId="{26107606-01AF-4087-97D4-1FE566EE983F}"/>
          </ac:spMkLst>
        </pc:spChg>
        <pc:spChg chg="add mod">
          <ac:chgData name="Jake Howells West" userId="dfd8c275-9a97-4991-a7e2-a4c8295121da" providerId="ADAL" clId="{5714E74C-6062-4EB1-9DC6-1E79AB0B889A}" dt="2020-11-12T03:20:22.450" v="1709" actId="20577"/>
          <ac:spMkLst>
            <pc:docMk/>
            <pc:sldMk cId="3200062278" sldId="410"/>
            <ac:spMk id="11" creationId="{8B4B63DC-6089-473D-B52D-13BDA8D17E31}"/>
          </ac:spMkLst>
        </pc:spChg>
        <pc:picChg chg="mod">
          <ac:chgData name="Jake Howells West" userId="dfd8c275-9a97-4991-a7e2-a4c8295121da" providerId="ADAL" clId="{5714E74C-6062-4EB1-9DC6-1E79AB0B889A}" dt="2020-11-10T21:35:35.629" v="1346" actId="1076"/>
          <ac:picMkLst>
            <pc:docMk/>
            <pc:sldMk cId="3200062278" sldId="410"/>
            <ac:picMk id="7" creationId="{9D768063-C996-4EC4-AB0B-0E9D8BD48CF6}"/>
          </ac:picMkLst>
        </pc:picChg>
        <pc:picChg chg="mod">
          <ac:chgData name="Jake Howells West" userId="dfd8c275-9a97-4991-a7e2-a4c8295121da" providerId="ADAL" clId="{5714E74C-6062-4EB1-9DC6-1E79AB0B889A}" dt="2020-11-10T21:35:27.906" v="1344" actId="14100"/>
          <ac:picMkLst>
            <pc:docMk/>
            <pc:sldMk cId="3200062278" sldId="410"/>
            <ac:picMk id="9" creationId="{AC82CE7D-F6B0-417C-B688-7D82B37383DD}"/>
          </ac:picMkLst>
        </pc:picChg>
        <pc:picChg chg="mod ord">
          <ac:chgData name="Jake Howells West" userId="dfd8c275-9a97-4991-a7e2-a4c8295121da" providerId="ADAL" clId="{5714E74C-6062-4EB1-9DC6-1E79AB0B889A}" dt="2020-11-12T03:20:48.911" v="1711" actId="167"/>
          <ac:picMkLst>
            <pc:docMk/>
            <pc:sldMk cId="3200062278" sldId="410"/>
            <ac:picMk id="13" creationId="{D254EBD2-480B-459C-8FC4-90F97795245D}"/>
          </ac:picMkLst>
        </pc:picChg>
      </pc:sldChg>
      <pc:sldChg chg="addSp delSp modSp new mod">
        <pc:chgData name="Jake Howells West" userId="dfd8c275-9a97-4991-a7e2-a4c8295121da" providerId="ADAL" clId="{5714E74C-6062-4EB1-9DC6-1E79AB0B889A}" dt="2020-11-12T07:11:24.633" v="3295" actId="20577"/>
        <pc:sldMkLst>
          <pc:docMk/>
          <pc:sldMk cId="1909275138" sldId="411"/>
        </pc:sldMkLst>
        <pc:spChg chg="mod">
          <ac:chgData name="Jake Howells West" userId="dfd8c275-9a97-4991-a7e2-a4c8295121da" providerId="ADAL" clId="{5714E74C-6062-4EB1-9DC6-1E79AB0B889A}" dt="2020-11-10T22:18:05.532" v="1465" actId="20577"/>
          <ac:spMkLst>
            <pc:docMk/>
            <pc:sldMk cId="1909275138" sldId="411"/>
            <ac:spMk id="3" creationId="{6EE72BF9-D0C7-4E4A-A860-209F5860174F}"/>
          </ac:spMkLst>
        </pc:spChg>
        <pc:spChg chg="mod">
          <ac:chgData name="Jake Howells West" userId="dfd8c275-9a97-4991-a7e2-a4c8295121da" providerId="ADAL" clId="{5714E74C-6062-4EB1-9DC6-1E79AB0B889A}" dt="2020-11-10T02:02:21.932" v="308" actId="20577"/>
          <ac:spMkLst>
            <pc:docMk/>
            <pc:sldMk cId="1909275138" sldId="411"/>
            <ac:spMk id="4" creationId="{C9D8A05F-D7C2-4BB9-B8C7-33BC3398405F}"/>
          </ac:spMkLst>
        </pc:spChg>
        <pc:spChg chg="mod">
          <ac:chgData name="Jake Howells West" userId="dfd8c275-9a97-4991-a7e2-a4c8295121da" providerId="ADAL" clId="{5714E74C-6062-4EB1-9DC6-1E79AB0B889A}" dt="2020-11-12T07:11:24.633" v="3295" actId="20577"/>
          <ac:spMkLst>
            <pc:docMk/>
            <pc:sldMk cId="1909275138" sldId="411"/>
            <ac:spMk id="5" creationId="{90D4A1A3-C264-47A9-BA9C-E9321CF096A9}"/>
          </ac:spMkLst>
        </pc:spChg>
        <pc:spChg chg="add mod">
          <ac:chgData name="Jake Howells West" userId="dfd8c275-9a97-4991-a7e2-a4c8295121da" providerId="ADAL" clId="{5714E74C-6062-4EB1-9DC6-1E79AB0B889A}" dt="2020-11-12T03:30:32.294" v="2043" actId="20577"/>
          <ac:spMkLst>
            <pc:docMk/>
            <pc:sldMk cId="1909275138" sldId="411"/>
            <ac:spMk id="7" creationId="{E297A7B3-9A81-40F2-8504-A663D05D02D6}"/>
          </ac:spMkLst>
        </pc:spChg>
        <pc:spChg chg="add mod">
          <ac:chgData name="Jake Howells West" userId="dfd8c275-9a97-4991-a7e2-a4c8295121da" providerId="ADAL" clId="{5714E74C-6062-4EB1-9DC6-1E79AB0B889A}" dt="2020-11-12T03:31:01.023" v="2067" actId="20577"/>
          <ac:spMkLst>
            <pc:docMk/>
            <pc:sldMk cId="1909275138" sldId="411"/>
            <ac:spMk id="8" creationId="{3468026D-E7E5-4D8E-A279-7FEA29203E62}"/>
          </ac:spMkLst>
        </pc:spChg>
        <pc:spChg chg="del mod">
          <ac:chgData name="Jake Howells West" userId="dfd8c275-9a97-4991-a7e2-a4c8295121da" providerId="ADAL" clId="{5714E74C-6062-4EB1-9DC6-1E79AB0B889A}" dt="2020-11-12T04:23:16.356" v="2325" actId="478"/>
          <ac:spMkLst>
            <pc:docMk/>
            <pc:sldMk cId="1909275138" sldId="411"/>
            <ac:spMk id="9" creationId="{D254A313-E04C-4659-80E8-F0CF73405526}"/>
          </ac:spMkLst>
        </pc:spChg>
        <pc:spChg chg="add mod">
          <ac:chgData name="Jake Howells West" userId="dfd8c275-9a97-4991-a7e2-a4c8295121da" providerId="ADAL" clId="{5714E74C-6062-4EB1-9DC6-1E79AB0B889A}" dt="2020-11-12T04:23:02.141" v="2323" actId="20577"/>
          <ac:spMkLst>
            <pc:docMk/>
            <pc:sldMk cId="1909275138" sldId="411"/>
            <ac:spMk id="14" creationId="{0B7F5430-5CAE-49AE-8AC9-D0AFF4DCE926}"/>
          </ac:spMkLst>
        </pc:spChg>
      </pc:sldChg>
      <pc:sldChg chg="addSp delSp modSp new mod">
        <pc:chgData name="Jake Howells West" userId="dfd8c275-9a97-4991-a7e2-a4c8295121da" providerId="ADAL" clId="{5714E74C-6062-4EB1-9DC6-1E79AB0B889A}" dt="2020-11-12T03:23:23.712" v="1803" actId="478"/>
        <pc:sldMkLst>
          <pc:docMk/>
          <pc:sldMk cId="2233196162" sldId="412"/>
        </pc:sldMkLst>
        <pc:spChg chg="mod">
          <ac:chgData name="Jake Howells West" userId="dfd8c275-9a97-4991-a7e2-a4c8295121da" providerId="ADAL" clId="{5714E74C-6062-4EB1-9DC6-1E79AB0B889A}" dt="2020-11-10T02:02:25.987" v="309"/>
          <ac:spMkLst>
            <pc:docMk/>
            <pc:sldMk cId="2233196162" sldId="412"/>
            <ac:spMk id="4" creationId="{C3BD892C-9DD7-4BF6-A928-E71476ED24B9}"/>
          </ac:spMkLst>
        </pc:spChg>
        <pc:spChg chg="add">
          <ac:chgData name="Jake Howells West" userId="dfd8c275-9a97-4991-a7e2-a4c8295121da" providerId="ADAL" clId="{5714E74C-6062-4EB1-9DC6-1E79AB0B889A}" dt="2020-11-12T03:23:18.968" v="1802" actId="22"/>
          <ac:spMkLst>
            <pc:docMk/>
            <pc:sldMk cId="2233196162" sldId="412"/>
            <ac:spMk id="7" creationId="{A2FADACB-D743-4D35-9FEA-930FBC2A56BA}"/>
          </ac:spMkLst>
        </pc:spChg>
        <pc:spChg chg="del">
          <ac:chgData name="Jake Howells West" userId="dfd8c275-9a97-4991-a7e2-a4c8295121da" providerId="ADAL" clId="{5714E74C-6062-4EB1-9DC6-1E79AB0B889A}" dt="2020-11-12T03:23:23.712" v="1803" actId="478"/>
          <ac:spMkLst>
            <pc:docMk/>
            <pc:sldMk cId="2233196162" sldId="412"/>
            <ac:spMk id="9" creationId="{A2FADACB-D743-4D35-9FEA-930FBC2A56BA}"/>
          </ac:spMkLst>
        </pc:spChg>
      </pc:sldChg>
      <pc:sldChg chg="addSp delSp modSp new mod delAnim">
        <pc:chgData name="Jake Howells West" userId="dfd8c275-9a97-4991-a7e2-a4c8295121da" providerId="ADAL" clId="{5714E74C-6062-4EB1-9DC6-1E79AB0B889A}" dt="2020-11-15T00:03:39.901" v="3399" actId="478"/>
        <pc:sldMkLst>
          <pc:docMk/>
          <pc:sldMk cId="379950080" sldId="413"/>
        </pc:sldMkLst>
        <pc:spChg chg="mod">
          <ac:chgData name="Jake Howells West" userId="dfd8c275-9a97-4991-a7e2-a4c8295121da" providerId="ADAL" clId="{5714E74C-6062-4EB1-9DC6-1E79AB0B889A}" dt="2020-11-10T22:18:10.907" v="1470" actId="20577"/>
          <ac:spMkLst>
            <pc:docMk/>
            <pc:sldMk cId="379950080" sldId="413"/>
            <ac:spMk id="3" creationId="{52E1175A-F44E-4EBB-9D0F-84264E55EF27}"/>
          </ac:spMkLst>
        </pc:spChg>
        <pc:spChg chg="mod">
          <ac:chgData name="Jake Howells West" userId="dfd8c275-9a97-4991-a7e2-a4c8295121da" providerId="ADAL" clId="{5714E74C-6062-4EB1-9DC6-1E79AB0B889A}" dt="2020-11-10T02:02:28.054" v="310"/>
          <ac:spMkLst>
            <pc:docMk/>
            <pc:sldMk cId="379950080" sldId="413"/>
            <ac:spMk id="4" creationId="{890479E1-F993-4F40-A765-FBCBE6C2C7F9}"/>
          </ac:spMkLst>
        </pc:spChg>
        <pc:spChg chg="add mod">
          <ac:chgData name="Jake Howells West" userId="dfd8c275-9a97-4991-a7e2-a4c8295121da" providerId="ADAL" clId="{5714E74C-6062-4EB1-9DC6-1E79AB0B889A}" dt="2020-11-12T04:24:27.636" v="2340" actId="20577"/>
          <ac:spMkLst>
            <pc:docMk/>
            <pc:sldMk cId="379950080" sldId="413"/>
            <ac:spMk id="6" creationId="{65044C3A-FAA5-47C2-9637-B7B274ED37F8}"/>
          </ac:spMkLst>
        </pc:spChg>
        <pc:spChg chg="add mod">
          <ac:chgData name="Jake Howells West" userId="dfd8c275-9a97-4991-a7e2-a4c8295121da" providerId="ADAL" clId="{5714E74C-6062-4EB1-9DC6-1E79AB0B889A}" dt="2020-11-12T04:24:38.914" v="2362" actId="20577"/>
          <ac:spMkLst>
            <pc:docMk/>
            <pc:sldMk cId="379950080" sldId="413"/>
            <ac:spMk id="8" creationId="{EF157E05-4DEF-48DE-9EF7-541CCBAF1299}"/>
          </ac:spMkLst>
        </pc:spChg>
        <pc:spChg chg="add mod">
          <ac:chgData name="Jake Howells West" userId="dfd8c275-9a97-4991-a7e2-a4c8295121da" providerId="ADAL" clId="{5714E74C-6062-4EB1-9DC6-1E79AB0B889A}" dt="2020-11-12T04:24:46.579" v="2380" actId="20577"/>
          <ac:spMkLst>
            <pc:docMk/>
            <pc:sldMk cId="379950080" sldId="413"/>
            <ac:spMk id="14" creationId="{EE6D908D-B8A3-4979-B07F-567801A32916}"/>
          </ac:spMkLst>
        </pc:spChg>
        <pc:picChg chg="del mod">
          <ac:chgData name="Jake Howells West" userId="dfd8c275-9a97-4991-a7e2-a4c8295121da" providerId="ADAL" clId="{5714E74C-6062-4EB1-9DC6-1E79AB0B889A}" dt="2020-11-15T00:03:39.901" v="3399" actId="478"/>
          <ac:picMkLst>
            <pc:docMk/>
            <pc:sldMk cId="379950080" sldId="413"/>
            <ac:picMk id="10" creationId="{8BC0F73A-4FBA-4716-AC0E-C2F8CDE0F0CD}"/>
          </ac:picMkLst>
        </pc:picChg>
      </pc:sldChg>
      <pc:sldChg chg="modSp new del mod">
        <pc:chgData name="Jake Howells West" userId="dfd8c275-9a97-4991-a7e2-a4c8295121da" providerId="ADAL" clId="{5714E74C-6062-4EB1-9DC6-1E79AB0B889A}" dt="2020-11-11T18:19:42.569" v="1507" actId="47"/>
        <pc:sldMkLst>
          <pc:docMk/>
          <pc:sldMk cId="3762158305" sldId="414"/>
        </pc:sldMkLst>
        <pc:spChg chg="mod">
          <ac:chgData name="Jake Howells West" userId="dfd8c275-9a97-4991-a7e2-a4c8295121da" providerId="ADAL" clId="{5714E74C-6062-4EB1-9DC6-1E79AB0B889A}" dt="2020-11-10T02:03:30.875" v="324" actId="20577"/>
          <ac:spMkLst>
            <pc:docMk/>
            <pc:sldMk cId="3762158305" sldId="414"/>
            <ac:spMk id="4" creationId="{408A2C5E-3256-47FA-8CBA-45AAE15F238F}"/>
          </ac:spMkLst>
        </pc:spChg>
      </pc:sldChg>
      <pc:sldChg chg="modSp new add del mod">
        <pc:chgData name="Jake Howells West" userId="dfd8c275-9a97-4991-a7e2-a4c8295121da" providerId="ADAL" clId="{5714E74C-6062-4EB1-9DC6-1E79AB0B889A}" dt="2020-11-12T03:14:34.764" v="1620" actId="20577"/>
        <pc:sldMkLst>
          <pc:docMk/>
          <pc:sldMk cId="3109645629" sldId="415"/>
        </pc:sldMkLst>
        <pc:spChg chg="mod">
          <ac:chgData name="Jake Howells West" userId="dfd8c275-9a97-4991-a7e2-a4c8295121da" providerId="ADAL" clId="{5714E74C-6062-4EB1-9DC6-1E79AB0B889A}" dt="2020-11-10T02:13:55.769" v="460" actId="20577"/>
          <ac:spMkLst>
            <pc:docMk/>
            <pc:sldMk cId="3109645629" sldId="415"/>
            <ac:spMk id="3" creationId="{D9A4C3EA-D242-432C-B8D4-FD12A30C0DD7}"/>
          </ac:spMkLst>
        </pc:spChg>
        <pc:spChg chg="mod">
          <ac:chgData name="Jake Howells West" userId="dfd8c275-9a97-4991-a7e2-a4c8295121da" providerId="ADAL" clId="{5714E74C-6062-4EB1-9DC6-1E79AB0B889A}" dt="2020-11-10T02:10:23.119" v="400" actId="20577"/>
          <ac:spMkLst>
            <pc:docMk/>
            <pc:sldMk cId="3109645629" sldId="415"/>
            <ac:spMk id="4" creationId="{26B34231-9648-42A5-835F-565A159FD448}"/>
          </ac:spMkLst>
        </pc:spChg>
        <pc:spChg chg="mod">
          <ac:chgData name="Jake Howells West" userId="dfd8c275-9a97-4991-a7e2-a4c8295121da" providerId="ADAL" clId="{5714E74C-6062-4EB1-9DC6-1E79AB0B889A}" dt="2020-11-12T03:14:34.764" v="1620" actId="20577"/>
          <ac:spMkLst>
            <pc:docMk/>
            <pc:sldMk cId="3109645629" sldId="415"/>
            <ac:spMk id="27" creationId="{2D334CA7-E965-404E-A3C3-AE5D36CE97CC}"/>
          </ac:spMkLst>
        </pc:spChg>
      </pc:sldChg>
      <pc:sldChg chg="modSp new mod">
        <pc:chgData name="Jake Howells West" userId="dfd8c275-9a97-4991-a7e2-a4c8295121da" providerId="ADAL" clId="{5714E74C-6062-4EB1-9DC6-1E79AB0B889A}" dt="2020-11-10T02:21:21.091" v="554" actId="20577"/>
        <pc:sldMkLst>
          <pc:docMk/>
          <pc:sldMk cId="3642597445" sldId="416"/>
        </pc:sldMkLst>
        <pc:spChg chg="mod">
          <ac:chgData name="Jake Howells West" userId="dfd8c275-9a97-4991-a7e2-a4c8295121da" providerId="ADAL" clId="{5714E74C-6062-4EB1-9DC6-1E79AB0B889A}" dt="2020-11-10T02:21:21.091" v="554" actId="20577"/>
          <ac:spMkLst>
            <pc:docMk/>
            <pc:sldMk cId="3642597445" sldId="416"/>
            <ac:spMk id="3" creationId="{5DB656D3-8522-4A1F-BD26-E1DCAFD450E7}"/>
          </ac:spMkLst>
        </pc:spChg>
        <pc:spChg chg="mod">
          <ac:chgData name="Jake Howells West" userId="dfd8c275-9a97-4991-a7e2-a4c8295121da" providerId="ADAL" clId="{5714E74C-6062-4EB1-9DC6-1E79AB0B889A}" dt="2020-11-10T02:18:49.009" v="501" actId="20577"/>
          <ac:spMkLst>
            <pc:docMk/>
            <pc:sldMk cId="3642597445" sldId="416"/>
            <ac:spMk id="4" creationId="{7CA99968-73DF-41D2-BDA0-80D22CBD3703}"/>
          </ac:spMkLst>
        </pc:spChg>
      </pc:sldChg>
      <pc:sldChg chg="modSp new mod">
        <pc:chgData name="Jake Howells West" userId="dfd8c275-9a97-4991-a7e2-a4c8295121da" providerId="ADAL" clId="{5714E74C-6062-4EB1-9DC6-1E79AB0B889A}" dt="2020-11-10T02:21:33.571" v="559" actId="20577"/>
        <pc:sldMkLst>
          <pc:docMk/>
          <pc:sldMk cId="1732509313" sldId="417"/>
        </pc:sldMkLst>
        <pc:spChg chg="mod">
          <ac:chgData name="Jake Howells West" userId="dfd8c275-9a97-4991-a7e2-a4c8295121da" providerId="ADAL" clId="{5714E74C-6062-4EB1-9DC6-1E79AB0B889A}" dt="2020-11-10T02:21:33.571" v="559" actId="20577"/>
          <ac:spMkLst>
            <pc:docMk/>
            <pc:sldMk cId="1732509313" sldId="417"/>
            <ac:spMk id="3" creationId="{59E8A827-AD43-4D05-B979-043492B85A8E}"/>
          </ac:spMkLst>
        </pc:spChg>
        <pc:spChg chg="mod">
          <ac:chgData name="Jake Howells West" userId="dfd8c275-9a97-4991-a7e2-a4c8295121da" providerId="ADAL" clId="{5714E74C-6062-4EB1-9DC6-1E79AB0B889A}" dt="2020-11-10T02:19:06.305" v="546" actId="20577"/>
          <ac:spMkLst>
            <pc:docMk/>
            <pc:sldMk cId="1732509313" sldId="417"/>
            <ac:spMk id="4" creationId="{A523326D-4B18-4E4C-95B5-51119B48BB17}"/>
          </ac:spMkLst>
        </pc:spChg>
      </pc:sldChg>
      <pc:sldChg chg="addSp modSp new mod">
        <pc:chgData name="Jake Howells West" userId="dfd8c275-9a97-4991-a7e2-a4c8295121da" providerId="ADAL" clId="{5714E74C-6062-4EB1-9DC6-1E79AB0B889A}" dt="2020-11-12T03:29:35.088" v="2027" actId="20577"/>
        <pc:sldMkLst>
          <pc:docMk/>
          <pc:sldMk cId="3147886103" sldId="419"/>
        </pc:sldMkLst>
        <pc:spChg chg="mod">
          <ac:chgData name="Jake Howells West" userId="dfd8c275-9a97-4991-a7e2-a4c8295121da" providerId="ADAL" clId="{5714E74C-6062-4EB1-9DC6-1E79AB0B889A}" dt="2020-11-10T21:55:11.889" v="1460" actId="20577"/>
          <ac:spMkLst>
            <pc:docMk/>
            <pc:sldMk cId="3147886103" sldId="419"/>
            <ac:spMk id="4" creationId="{F1C65067-46DC-4876-8199-7919C46047F8}"/>
          </ac:spMkLst>
        </pc:spChg>
        <pc:spChg chg="add mod">
          <ac:chgData name="Jake Howells West" userId="dfd8c275-9a97-4991-a7e2-a4c8295121da" providerId="ADAL" clId="{5714E74C-6062-4EB1-9DC6-1E79AB0B889A}" dt="2020-11-12T03:29:35.088" v="2027" actId="20577"/>
          <ac:spMkLst>
            <pc:docMk/>
            <pc:sldMk cId="3147886103" sldId="419"/>
            <ac:spMk id="5" creationId="{4D461C82-43C6-4145-957F-1A6A592C9FCE}"/>
          </ac:spMkLst>
        </pc:spChg>
      </pc:sldChg>
      <pc:sldChg chg="modSp mod">
        <pc:chgData name="Jake Howells West" userId="dfd8c275-9a97-4991-a7e2-a4c8295121da" providerId="ADAL" clId="{5714E74C-6062-4EB1-9DC6-1E79AB0B889A}" dt="2020-11-12T03:11:10.464" v="1580" actId="20577"/>
        <pc:sldMkLst>
          <pc:docMk/>
          <pc:sldMk cId="2334656057" sldId="421"/>
        </pc:sldMkLst>
        <pc:spChg chg="mod">
          <ac:chgData name="Jake Howells West" userId="dfd8c275-9a97-4991-a7e2-a4c8295121da" providerId="ADAL" clId="{5714E74C-6062-4EB1-9DC6-1E79AB0B889A}" dt="2020-11-12T03:11:10.464" v="1580" actId="20577"/>
          <ac:spMkLst>
            <pc:docMk/>
            <pc:sldMk cId="2334656057" sldId="421"/>
            <ac:spMk id="4" creationId="{55826B93-A209-4569-B033-E2B86BF4BEF3}"/>
          </ac:spMkLst>
        </pc:spChg>
      </pc:sldChg>
      <pc:sldChg chg="modSp mod">
        <pc:chgData name="Jake Howells West" userId="dfd8c275-9a97-4991-a7e2-a4c8295121da" providerId="ADAL" clId="{5714E74C-6062-4EB1-9DC6-1E79AB0B889A}" dt="2020-11-12T03:14:17" v="1616" actId="20577"/>
        <pc:sldMkLst>
          <pc:docMk/>
          <pc:sldMk cId="2179154222" sldId="423"/>
        </pc:sldMkLst>
        <pc:spChg chg="mod">
          <ac:chgData name="Jake Howells West" userId="dfd8c275-9a97-4991-a7e2-a4c8295121da" providerId="ADAL" clId="{5714E74C-6062-4EB1-9DC6-1E79AB0B889A}" dt="2020-11-12T03:14:17" v="1616" actId="20577"/>
          <ac:spMkLst>
            <pc:docMk/>
            <pc:sldMk cId="2179154222" sldId="423"/>
            <ac:spMk id="4" creationId="{55826B93-A209-4569-B033-E2B86BF4BEF3}"/>
          </ac:spMkLst>
        </pc:spChg>
      </pc:sldChg>
      <pc:sldChg chg="modSp mod">
        <pc:chgData name="Jake Howells West" userId="dfd8c275-9a97-4991-a7e2-a4c8295121da" providerId="ADAL" clId="{5714E74C-6062-4EB1-9DC6-1E79AB0B889A}" dt="2020-11-11T18:20:00.425" v="1519" actId="20577"/>
        <pc:sldMkLst>
          <pc:docMk/>
          <pc:sldMk cId="711537543" sldId="424"/>
        </pc:sldMkLst>
        <pc:spChg chg="mod">
          <ac:chgData name="Jake Howells West" userId="dfd8c275-9a97-4991-a7e2-a4c8295121da" providerId="ADAL" clId="{5714E74C-6062-4EB1-9DC6-1E79AB0B889A}" dt="2020-11-11T18:20:00.425" v="1519" actId="20577"/>
          <ac:spMkLst>
            <pc:docMk/>
            <pc:sldMk cId="711537543" sldId="424"/>
            <ac:spMk id="2" creationId="{48A3C14E-C5C7-490A-8768-EC28A4D3C8C2}"/>
          </ac:spMkLst>
        </pc:spChg>
      </pc:sldChg>
      <pc:sldChg chg="modSp mod ord">
        <pc:chgData name="Jake Howells West" userId="dfd8c275-9a97-4991-a7e2-a4c8295121da" providerId="ADAL" clId="{5714E74C-6062-4EB1-9DC6-1E79AB0B889A}" dt="2020-11-12T03:13:30.825" v="1604" actId="20577"/>
        <pc:sldMkLst>
          <pc:docMk/>
          <pc:sldMk cId="1706015516" sldId="425"/>
        </pc:sldMkLst>
        <pc:spChg chg="mod">
          <ac:chgData name="Jake Howells West" userId="dfd8c275-9a97-4991-a7e2-a4c8295121da" providerId="ADAL" clId="{5714E74C-6062-4EB1-9DC6-1E79AB0B889A}" dt="2020-11-12T03:13:30.825" v="1604" actId="20577"/>
          <ac:spMkLst>
            <pc:docMk/>
            <pc:sldMk cId="1706015516" sldId="425"/>
            <ac:spMk id="4" creationId="{C549632F-06C6-477B-9262-203778EE59A1}"/>
          </ac:spMkLst>
        </pc:spChg>
      </pc:sldChg>
      <pc:sldChg chg="modSp mod">
        <pc:chgData name="Jake Howells West" userId="dfd8c275-9a97-4991-a7e2-a4c8295121da" providerId="ADAL" clId="{5714E74C-6062-4EB1-9DC6-1E79AB0B889A}" dt="2020-11-12T04:20:51.496" v="2322" actId="20577"/>
        <pc:sldMkLst>
          <pc:docMk/>
          <pc:sldMk cId="2381372399" sldId="429"/>
        </pc:sldMkLst>
        <pc:spChg chg="mod">
          <ac:chgData name="Jake Howells West" userId="dfd8c275-9a97-4991-a7e2-a4c8295121da" providerId="ADAL" clId="{5714E74C-6062-4EB1-9DC6-1E79AB0B889A}" dt="2020-11-12T04:20:51.496" v="2322" actId="20577"/>
          <ac:spMkLst>
            <pc:docMk/>
            <pc:sldMk cId="2381372399" sldId="429"/>
            <ac:spMk id="5" creationId="{00F8F324-A3B6-44BA-BA65-D5F211F70597}"/>
          </ac:spMkLst>
        </pc:spChg>
      </pc:sldChg>
      <pc:sldChg chg="modSp mod">
        <pc:chgData name="Jake Howells West" userId="dfd8c275-9a97-4991-a7e2-a4c8295121da" providerId="ADAL" clId="{5714E74C-6062-4EB1-9DC6-1E79AB0B889A}" dt="2020-11-12T04:37:05.219" v="2598" actId="20577"/>
        <pc:sldMkLst>
          <pc:docMk/>
          <pc:sldMk cId="3078532535" sldId="430"/>
        </pc:sldMkLst>
        <pc:spChg chg="mod">
          <ac:chgData name="Jake Howells West" userId="dfd8c275-9a97-4991-a7e2-a4c8295121da" providerId="ADAL" clId="{5714E74C-6062-4EB1-9DC6-1E79AB0B889A}" dt="2020-11-12T04:37:05.219" v="2598" actId="20577"/>
          <ac:spMkLst>
            <pc:docMk/>
            <pc:sldMk cId="3078532535" sldId="430"/>
            <ac:spMk id="4" creationId="{AB9392B6-38EB-43B0-A4C1-4E2D276C6AE0}"/>
          </ac:spMkLst>
        </pc:spChg>
      </pc:sldChg>
      <pc:sldChg chg="addSp modSp mod">
        <pc:chgData name="Jake Howells West" userId="dfd8c275-9a97-4991-a7e2-a4c8295121da" providerId="ADAL" clId="{5714E74C-6062-4EB1-9DC6-1E79AB0B889A}" dt="2020-11-12T03:29:21.587" v="2017" actId="20577"/>
        <pc:sldMkLst>
          <pc:docMk/>
          <pc:sldMk cId="2086497716" sldId="431"/>
        </pc:sldMkLst>
        <pc:spChg chg="add mod">
          <ac:chgData name="Jake Howells West" userId="dfd8c275-9a97-4991-a7e2-a4c8295121da" providerId="ADAL" clId="{5714E74C-6062-4EB1-9DC6-1E79AB0B889A}" dt="2020-11-12T03:29:21.587" v="2017" actId="20577"/>
          <ac:spMkLst>
            <pc:docMk/>
            <pc:sldMk cId="2086497716" sldId="431"/>
            <ac:spMk id="5" creationId="{E5D001B6-CBD6-4FC9-893C-FC133DF90813}"/>
          </ac:spMkLst>
        </pc:spChg>
      </pc:sldChg>
      <pc:sldChg chg="modSp new mod">
        <pc:chgData name="Jake Howells West" userId="dfd8c275-9a97-4991-a7e2-a4c8295121da" providerId="ADAL" clId="{5714E74C-6062-4EB1-9DC6-1E79AB0B889A}" dt="2020-11-12T04:28:25.515" v="2463" actId="20577"/>
        <pc:sldMkLst>
          <pc:docMk/>
          <pc:sldMk cId="3254507056" sldId="432"/>
        </pc:sldMkLst>
        <pc:spChg chg="mod">
          <ac:chgData name="Jake Howells West" userId="dfd8c275-9a97-4991-a7e2-a4c8295121da" providerId="ADAL" clId="{5714E74C-6062-4EB1-9DC6-1E79AB0B889A}" dt="2020-11-12T04:28:25.515" v="2463" actId="20577"/>
          <ac:spMkLst>
            <pc:docMk/>
            <pc:sldMk cId="3254507056" sldId="432"/>
            <ac:spMk id="4" creationId="{A210D5E9-2A5F-4279-A3CF-198CA04B7E6B}"/>
          </ac:spMkLst>
        </pc:spChg>
      </pc:sldChg>
      <pc:sldChg chg="modSp new mod">
        <pc:chgData name="Jake Howells West" userId="dfd8c275-9a97-4991-a7e2-a4c8295121da" providerId="ADAL" clId="{5714E74C-6062-4EB1-9DC6-1E79AB0B889A}" dt="2020-11-12T05:07:05.850" v="3183" actId="20577"/>
        <pc:sldMkLst>
          <pc:docMk/>
          <pc:sldMk cId="369468269" sldId="433"/>
        </pc:sldMkLst>
        <pc:spChg chg="mod">
          <ac:chgData name="Jake Howells West" userId="dfd8c275-9a97-4991-a7e2-a4c8295121da" providerId="ADAL" clId="{5714E74C-6062-4EB1-9DC6-1E79AB0B889A}" dt="2020-11-12T05:07:05.850" v="3183" actId="20577"/>
          <ac:spMkLst>
            <pc:docMk/>
            <pc:sldMk cId="369468269" sldId="433"/>
            <ac:spMk id="4" creationId="{42FC4FFC-7E01-4B5B-B53F-8BF026AFA582}"/>
          </ac:spMkLst>
        </pc:spChg>
      </pc:sldChg>
      <pc:sldChg chg="modSp new mod">
        <pc:chgData name="Jake Howells West" userId="dfd8c275-9a97-4991-a7e2-a4c8295121da" providerId="ADAL" clId="{5714E74C-6062-4EB1-9DC6-1E79AB0B889A}" dt="2020-11-12T04:31:50.350" v="2510" actId="20577"/>
        <pc:sldMkLst>
          <pc:docMk/>
          <pc:sldMk cId="2425118663" sldId="434"/>
        </pc:sldMkLst>
        <pc:spChg chg="mod">
          <ac:chgData name="Jake Howells West" userId="dfd8c275-9a97-4991-a7e2-a4c8295121da" providerId="ADAL" clId="{5714E74C-6062-4EB1-9DC6-1E79AB0B889A}" dt="2020-11-12T04:31:50.350" v="2510" actId="20577"/>
          <ac:spMkLst>
            <pc:docMk/>
            <pc:sldMk cId="2425118663" sldId="434"/>
            <ac:spMk id="3" creationId="{B4F9232E-5F9A-497C-BADF-742CA5951E91}"/>
          </ac:spMkLst>
        </pc:spChg>
        <pc:spChg chg="mod">
          <ac:chgData name="Jake Howells West" userId="dfd8c275-9a97-4991-a7e2-a4c8295121da" providerId="ADAL" clId="{5714E74C-6062-4EB1-9DC6-1E79AB0B889A}" dt="2020-11-12T04:31:43.712" v="2502" actId="20577"/>
          <ac:spMkLst>
            <pc:docMk/>
            <pc:sldMk cId="2425118663" sldId="434"/>
            <ac:spMk id="4" creationId="{BA4216DB-06C4-45A2-B99B-741FACE1DF10}"/>
          </ac:spMkLst>
        </pc:spChg>
      </pc:sldChg>
      <pc:sldChg chg="modSp new mod">
        <pc:chgData name="Jake Howells West" userId="dfd8c275-9a97-4991-a7e2-a4c8295121da" providerId="ADAL" clId="{5714E74C-6062-4EB1-9DC6-1E79AB0B889A}" dt="2020-11-12T05:07:08.820" v="3185" actId="20577"/>
        <pc:sldMkLst>
          <pc:docMk/>
          <pc:sldMk cId="3324264769" sldId="435"/>
        </pc:sldMkLst>
        <pc:spChg chg="mod">
          <ac:chgData name="Jake Howells West" userId="dfd8c275-9a97-4991-a7e2-a4c8295121da" providerId="ADAL" clId="{5714E74C-6062-4EB1-9DC6-1E79AB0B889A}" dt="2020-11-12T05:07:08.820" v="3185" actId="20577"/>
          <ac:spMkLst>
            <pc:docMk/>
            <pc:sldMk cId="3324264769" sldId="435"/>
            <ac:spMk id="4" creationId="{35ECE846-D6DA-4C0A-BA5B-476A99C9EA9C}"/>
          </ac:spMkLst>
        </pc:spChg>
      </pc:sldChg>
      <pc:sldChg chg="new">
        <pc:chgData name="Jake Howells West" userId="dfd8c275-9a97-4991-a7e2-a4c8295121da" providerId="ADAL" clId="{5714E74C-6062-4EB1-9DC6-1E79AB0B889A}" dt="2020-11-12T04:38:45.995" v="2679" actId="680"/>
        <pc:sldMkLst>
          <pc:docMk/>
          <pc:sldMk cId="238304587" sldId="436"/>
        </pc:sldMkLst>
      </pc:sldChg>
      <pc:sldChg chg="modSp add mod ord">
        <pc:chgData name="Jake Howells West" userId="dfd8c275-9a97-4991-a7e2-a4c8295121da" providerId="ADAL" clId="{5714E74C-6062-4EB1-9DC6-1E79AB0B889A}" dt="2020-11-12T05:08:01.456" v="3195" actId="1076"/>
        <pc:sldMkLst>
          <pc:docMk/>
          <pc:sldMk cId="1789782628" sldId="437"/>
        </pc:sldMkLst>
        <pc:spChg chg="mod">
          <ac:chgData name="Jake Howells West" userId="dfd8c275-9a97-4991-a7e2-a4c8295121da" providerId="ADAL" clId="{5714E74C-6062-4EB1-9DC6-1E79AB0B889A}" dt="2020-11-12T05:07:00.951" v="3181" actId="20577"/>
          <ac:spMkLst>
            <pc:docMk/>
            <pc:sldMk cId="1789782628" sldId="437"/>
            <ac:spMk id="4" creationId="{29330D20-7208-48E2-91C1-2E4E943694E9}"/>
          </ac:spMkLst>
        </pc:spChg>
        <pc:spChg chg="mod">
          <ac:chgData name="Jake Howells West" userId="dfd8c275-9a97-4991-a7e2-a4c8295121da" providerId="ADAL" clId="{5714E74C-6062-4EB1-9DC6-1E79AB0B889A}" dt="2020-11-12T05:08:01.456" v="3195" actId="1076"/>
          <ac:spMkLst>
            <pc:docMk/>
            <pc:sldMk cId="1789782628" sldId="437"/>
            <ac:spMk id="7" creationId="{9D4C92BD-EF3E-4978-9FB6-CA56B9023E8F}"/>
          </ac:spMkLst>
        </pc:spChg>
        <pc:graphicFrameChg chg="mod">
          <ac:chgData name="Jake Howells West" userId="dfd8c275-9a97-4991-a7e2-a4c8295121da" providerId="ADAL" clId="{5714E74C-6062-4EB1-9DC6-1E79AB0B889A}" dt="2020-11-12T05:07:42.619" v="3190" actId="1076"/>
          <ac:graphicFrameMkLst>
            <pc:docMk/>
            <pc:sldMk cId="1789782628" sldId="437"/>
            <ac:graphicFrameMk id="6" creationId="{814796C2-5113-4341-8CE8-69FA17CD7064}"/>
          </ac:graphicFrameMkLst>
        </pc:graphicFrameChg>
        <pc:graphicFrameChg chg="mod">
          <ac:chgData name="Jake Howells West" userId="dfd8c275-9a97-4991-a7e2-a4c8295121da" providerId="ADAL" clId="{5714E74C-6062-4EB1-9DC6-1E79AB0B889A}" dt="2020-11-12T05:07:56.618" v="3194" actId="1076"/>
          <ac:graphicFrameMkLst>
            <pc:docMk/>
            <pc:sldMk cId="1789782628" sldId="437"/>
            <ac:graphicFrameMk id="16" creationId="{7D777141-9D4D-4628-9E38-773849CE375E}"/>
          </ac:graphicFrameMkLst>
        </pc:graphicFrameChg>
        <pc:picChg chg="mod">
          <ac:chgData name="Jake Howells West" userId="dfd8c275-9a97-4991-a7e2-a4c8295121da" providerId="ADAL" clId="{5714E74C-6062-4EB1-9DC6-1E79AB0B889A}" dt="2020-11-12T05:07:38.537" v="3189" actId="1076"/>
          <ac:picMkLst>
            <pc:docMk/>
            <pc:sldMk cId="1789782628" sldId="437"/>
            <ac:picMk id="9" creationId="{60C186BA-21F4-4027-8D97-2A6B9D692443}"/>
          </ac:picMkLst>
        </pc:picChg>
        <pc:picChg chg="mod">
          <ac:chgData name="Jake Howells West" userId="dfd8c275-9a97-4991-a7e2-a4c8295121da" providerId="ADAL" clId="{5714E74C-6062-4EB1-9DC6-1E79AB0B889A}" dt="2020-11-12T05:07:28.484" v="3187" actId="1076"/>
          <ac:picMkLst>
            <pc:docMk/>
            <pc:sldMk cId="1789782628" sldId="437"/>
            <ac:picMk id="10" creationId="{EC473A81-CD2F-4935-B816-1C84FF1983A9}"/>
          </ac:picMkLst>
        </pc:picChg>
        <pc:picChg chg="mod">
          <ac:chgData name="Jake Howells West" userId="dfd8c275-9a97-4991-a7e2-a4c8295121da" providerId="ADAL" clId="{5714E74C-6062-4EB1-9DC6-1E79AB0B889A}" dt="2020-11-12T05:07:25.666" v="3186" actId="1076"/>
          <ac:picMkLst>
            <pc:docMk/>
            <pc:sldMk cId="1789782628" sldId="437"/>
            <ac:picMk id="11" creationId="{BF3CF150-B42C-49FD-AD7C-A00C877F094E}"/>
          </ac:picMkLst>
        </pc:picChg>
      </pc:sldChg>
      <pc:sldChg chg="del">
        <pc:chgData name="Jake Howells West" userId="dfd8c275-9a97-4991-a7e2-a4c8295121da" providerId="ADAL" clId="{5714E74C-6062-4EB1-9DC6-1E79AB0B889A}" dt="2020-11-12T05:39:16.015" v="3282" actId="2696"/>
        <pc:sldMkLst>
          <pc:docMk/>
          <pc:sldMk cId="500890225" sldId="439"/>
        </pc:sldMkLst>
      </pc:sldChg>
      <pc:sldChg chg="modSp mod">
        <pc:chgData name="Jake Howells West" userId="dfd8c275-9a97-4991-a7e2-a4c8295121da" providerId="ADAL" clId="{5714E74C-6062-4EB1-9DC6-1E79AB0B889A}" dt="2020-11-12T18:24:59.675" v="3395" actId="1076"/>
        <pc:sldMkLst>
          <pc:docMk/>
          <pc:sldMk cId="2026818861" sldId="439"/>
        </pc:sldMkLst>
        <pc:spChg chg="mod">
          <ac:chgData name="Jake Howells West" userId="dfd8c275-9a97-4991-a7e2-a4c8295121da" providerId="ADAL" clId="{5714E74C-6062-4EB1-9DC6-1E79AB0B889A}" dt="2020-11-12T18:24:59.675" v="3395" actId="1076"/>
          <ac:spMkLst>
            <pc:docMk/>
            <pc:sldMk cId="2026818861" sldId="439"/>
            <ac:spMk id="27" creationId="{4D5CFFE4-28E2-4B3A-82C8-C4F017F7A663}"/>
          </ac:spMkLst>
        </pc:spChg>
        <pc:graphicFrameChg chg="modGraphic">
          <ac:chgData name="Jake Howells West" userId="dfd8c275-9a97-4991-a7e2-a4c8295121da" providerId="ADAL" clId="{5714E74C-6062-4EB1-9DC6-1E79AB0B889A}" dt="2020-11-12T18:16:00.202" v="3345" actId="20577"/>
          <ac:graphicFrameMkLst>
            <pc:docMk/>
            <pc:sldMk cId="2026818861" sldId="439"/>
            <ac:graphicFrameMk id="9" creationId="{0AD2C26D-F354-46A7-BD3B-0D70DF23C624}"/>
          </ac:graphicFrameMkLst>
        </pc:graphicFrameChg>
        <pc:picChg chg="mod">
          <ac:chgData name="Jake Howells West" userId="dfd8c275-9a97-4991-a7e2-a4c8295121da" providerId="ADAL" clId="{5714E74C-6062-4EB1-9DC6-1E79AB0B889A}" dt="2020-11-12T18:08:46.257" v="3319" actId="1076"/>
          <ac:picMkLst>
            <pc:docMk/>
            <pc:sldMk cId="2026818861" sldId="439"/>
            <ac:picMk id="13" creationId="{B8ECA773-495D-4BD8-8DDB-9C8F9B3F452A}"/>
          </ac:picMkLst>
        </pc:picChg>
        <pc:picChg chg="mod">
          <ac:chgData name="Jake Howells West" userId="dfd8c275-9a97-4991-a7e2-a4c8295121da" providerId="ADAL" clId="{5714E74C-6062-4EB1-9DC6-1E79AB0B889A}" dt="2020-11-12T18:08:57.443" v="3323" actId="1076"/>
          <ac:picMkLst>
            <pc:docMk/>
            <pc:sldMk cId="2026818861" sldId="439"/>
            <ac:picMk id="15" creationId="{414CBC11-7424-4D40-B027-4F643F7798AC}"/>
          </ac:picMkLst>
        </pc:picChg>
        <pc:picChg chg="mod">
          <ac:chgData name="Jake Howells West" userId="dfd8c275-9a97-4991-a7e2-a4c8295121da" providerId="ADAL" clId="{5714E74C-6062-4EB1-9DC6-1E79AB0B889A}" dt="2020-11-12T18:08:55.097" v="3322" actId="1076"/>
          <ac:picMkLst>
            <pc:docMk/>
            <pc:sldMk cId="2026818861" sldId="439"/>
            <ac:picMk id="17" creationId="{D7FBDEC3-4793-4504-B773-D4103CB9CABC}"/>
          </ac:picMkLst>
        </pc:picChg>
        <pc:picChg chg="mod">
          <ac:chgData name="Jake Howells West" userId="dfd8c275-9a97-4991-a7e2-a4c8295121da" providerId="ADAL" clId="{5714E74C-6062-4EB1-9DC6-1E79AB0B889A}" dt="2020-11-12T18:08:52.778" v="3321" actId="1076"/>
          <ac:picMkLst>
            <pc:docMk/>
            <pc:sldMk cId="2026818861" sldId="439"/>
            <ac:picMk id="19" creationId="{3064BAF1-7C88-4FCF-8F04-8A30C6FDE29C}"/>
          </ac:picMkLst>
        </pc:picChg>
        <pc:picChg chg="mod">
          <ac:chgData name="Jake Howells West" userId="dfd8c275-9a97-4991-a7e2-a4c8295121da" providerId="ADAL" clId="{5714E74C-6062-4EB1-9DC6-1E79AB0B889A}" dt="2020-11-12T18:09:00.650" v="3324" actId="1076"/>
          <ac:picMkLst>
            <pc:docMk/>
            <pc:sldMk cId="2026818861" sldId="439"/>
            <ac:picMk id="21" creationId="{EDFF2CC4-1DCF-49B2-B703-D1CE695728A9}"/>
          </ac:picMkLst>
        </pc:picChg>
        <pc:picChg chg="mod">
          <ac:chgData name="Jake Howells West" userId="dfd8c275-9a97-4991-a7e2-a4c8295121da" providerId="ADAL" clId="{5714E74C-6062-4EB1-9DC6-1E79AB0B889A}" dt="2020-11-12T18:08:50.408" v="3320" actId="1076"/>
          <ac:picMkLst>
            <pc:docMk/>
            <pc:sldMk cId="2026818861" sldId="439"/>
            <ac:picMk id="23" creationId="{D4D9B95D-2C12-4467-968F-045F2A34F800}"/>
          </ac:picMkLst>
        </pc:picChg>
      </pc:sldChg>
    </pc:docChg>
  </pc:docChgLst>
  <pc:docChgLst>
    <pc:chgData name="Andrea Georgina Hernandez Limon" userId="S::agh94@nau.edu::6fcd4d0b-4b7f-4755-a530-9eb3ae6ce82a" providerId="AD" clId="Web-{E21DCB60-075F-44A1-B5B8-9CF09D6041C3}"/>
    <pc:docChg chg="modSld">
      <pc:chgData name="Andrea Georgina Hernandez Limon" userId="S::agh94@nau.edu::6fcd4d0b-4b7f-4755-a530-9eb3ae6ce82a" providerId="AD" clId="Web-{E21DCB60-075F-44A1-B5B8-9CF09D6041C3}" dt="2020-11-12T04:33:00.530" v="3" actId="20577"/>
      <pc:docMkLst>
        <pc:docMk/>
      </pc:docMkLst>
      <pc:sldChg chg="modSp">
        <pc:chgData name="Andrea Georgina Hernandez Limon" userId="S::agh94@nau.edu::6fcd4d0b-4b7f-4755-a530-9eb3ae6ce82a" providerId="AD" clId="Web-{E21DCB60-075F-44A1-B5B8-9CF09D6041C3}" dt="2020-11-12T04:33:00.327" v="0" actId="20577"/>
        <pc:sldMkLst>
          <pc:docMk/>
          <pc:sldMk cId="645251281" sldId="327"/>
        </pc:sldMkLst>
        <pc:spChg chg="mod">
          <ac:chgData name="Andrea Georgina Hernandez Limon" userId="S::agh94@nau.edu::6fcd4d0b-4b7f-4755-a530-9eb3ae6ce82a" providerId="AD" clId="Web-{E21DCB60-075F-44A1-B5B8-9CF09D6041C3}" dt="2020-11-12T04:33:00.327" v="0" actId="20577"/>
          <ac:spMkLst>
            <pc:docMk/>
            <pc:sldMk cId="645251281" sldId="327"/>
            <ac:spMk id="3" creationId="{5FD2D7C5-C892-422E-9A49-E1A89D360A6C}"/>
          </ac:spMkLst>
        </pc:spChg>
      </pc:sldChg>
      <pc:sldChg chg="modSp">
        <pc:chgData name="Andrea Georgina Hernandez Limon" userId="S::agh94@nau.edu::6fcd4d0b-4b7f-4755-a530-9eb3ae6ce82a" providerId="AD" clId="Web-{E21DCB60-075F-44A1-B5B8-9CF09D6041C3}" dt="2020-11-12T04:33:00.374" v="1" actId="20577"/>
        <pc:sldMkLst>
          <pc:docMk/>
          <pc:sldMk cId="2365604098" sldId="328"/>
        </pc:sldMkLst>
        <pc:spChg chg="mod">
          <ac:chgData name="Andrea Georgina Hernandez Limon" userId="S::agh94@nau.edu::6fcd4d0b-4b7f-4755-a530-9eb3ae6ce82a" providerId="AD" clId="Web-{E21DCB60-075F-44A1-B5B8-9CF09D6041C3}" dt="2020-11-12T04:33:00.374" v="1" actId="20577"/>
          <ac:spMkLst>
            <pc:docMk/>
            <pc:sldMk cId="2365604098" sldId="328"/>
            <ac:spMk id="3" creationId="{5ECDF6C2-485C-4F17-8231-BE4C93992B3D}"/>
          </ac:spMkLst>
        </pc:spChg>
      </pc:sldChg>
      <pc:sldChg chg="modSp">
        <pc:chgData name="Andrea Georgina Hernandez Limon" userId="S::agh94@nau.edu::6fcd4d0b-4b7f-4755-a530-9eb3ae6ce82a" providerId="AD" clId="Web-{E21DCB60-075F-44A1-B5B8-9CF09D6041C3}" dt="2020-11-12T04:33:00.484" v="2" actId="20577"/>
        <pc:sldMkLst>
          <pc:docMk/>
          <pc:sldMk cId="2016656869" sldId="342"/>
        </pc:sldMkLst>
        <pc:spChg chg="mod">
          <ac:chgData name="Andrea Georgina Hernandez Limon" userId="S::agh94@nau.edu::6fcd4d0b-4b7f-4755-a530-9eb3ae6ce82a" providerId="AD" clId="Web-{E21DCB60-075F-44A1-B5B8-9CF09D6041C3}" dt="2020-11-12T04:33:00.484" v="2" actId="20577"/>
          <ac:spMkLst>
            <pc:docMk/>
            <pc:sldMk cId="2016656869" sldId="342"/>
            <ac:spMk id="3" creationId="{86499452-04EE-4840-BC1B-D21E1ABECB96}"/>
          </ac:spMkLst>
        </pc:spChg>
      </pc:sldChg>
      <pc:sldChg chg="modSp">
        <pc:chgData name="Andrea Georgina Hernandez Limon" userId="S::agh94@nau.edu::6fcd4d0b-4b7f-4755-a530-9eb3ae6ce82a" providerId="AD" clId="Web-{E21DCB60-075F-44A1-B5B8-9CF09D6041C3}" dt="2020-11-12T04:33:00.530" v="3" actId="20577"/>
        <pc:sldMkLst>
          <pc:docMk/>
          <pc:sldMk cId="2381372399" sldId="429"/>
        </pc:sldMkLst>
        <pc:spChg chg="mod">
          <ac:chgData name="Andrea Georgina Hernandez Limon" userId="S::agh94@nau.edu::6fcd4d0b-4b7f-4755-a530-9eb3ae6ce82a" providerId="AD" clId="Web-{E21DCB60-075F-44A1-B5B8-9CF09D6041C3}" dt="2020-11-12T04:33:00.530" v="3" actId="20577"/>
          <ac:spMkLst>
            <pc:docMk/>
            <pc:sldMk cId="2381372399" sldId="429"/>
            <ac:spMk id="3" creationId="{B7992286-DA69-4CCE-9078-1064975CEBD5}"/>
          </ac:spMkLst>
        </pc:spChg>
      </pc:sldChg>
    </pc:docChg>
  </pc:docChgLst>
  <pc:docChgLst>
    <pc:chgData name="Alexander D Soto" userId="S::ads524@nau.edu::1d982df1-030d-4b8e-8ebd-952ddd1b2008" providerId="AD" clId="Web-{D76902F1-49CF-4A75-B72A-F487C47E31B6}"/>
    <pc:docChg chg="modSld">
      <pc:chgData name="Alexander D Soto" userId="S::ads524@nau.edu::1d982df1-030d-4b8e-8ebd-952ddd1b2008" providerId="AD" clId="Web-{D76902F1-49CF-4A75-B72A-F487C47E31B6}" dt="2020-11-11T19:38:17.568" v="5" actId="20577"/>
      <pc:docMkLst>
        <pc:docMk/>
      </pc:docMkLst>
      <pc:sldChg chg="modSp">
        <pc:chgData name="Alexander D Soto" userId="S::ads524@nau.edu::1d982df1-030d-4b8e-8ebd-952ddd1b2008" providerId="AD" clId="Web-{D76902F1-49CF-4A75-B72A-F487C47E31B6}" dt="2020-11-11T19:38:17.568" v="5" actId="20577"/>
        <pc:sldMkLst>
          <pc:docMk/>
          <pc:sldMk cId="1732509313" sldId="417"/>
        </pc:sldMkLst>
        <pc:spChg chg="mod">
          <ac:chgData name="Alexander D Soto" userId="S::ads524@nau.edu::1d982df1-030d-4b8e-8ebd-952ddd1b2008" providerId="AD" clId="Web-{D76902F1-49CF-4A75-B72A-F487C47E31B6}" dt="2020-11-11T19:38:17.568" v="5" actId="20577"/>
          <ac:spMkLst>
            <pc:docMk/>
            <pc:sldMk cId="1732509313" sldId="417"/>
            <ac:spMk id="5" creationId="{7898C4EC-4AAD-4D43-8A13-74B8A63D48FA}"/>
          </ac:spMkLst>
        </pc:spChg>
      </pc:sldChg>
    </pc:docChg>
  </pc:docChgLst>
  <pc:docChgLst>
    <pc:chgData name="Andrea Georgina Hernandez Limon" userId="S::agh94@nau.edu::6fcd4d0b-4b7f-4755-a530-9eb3ae6ce82a" providerId="AD" clId="Web-{680DFD42-01F7-4FF3-9E33-3A6A27E54C1F}"/>
    <pc:docChg chg="modSld">
      <pc:chgData name="Andrea Georgina Hernandez Limon" userId="S::agh94@nau.edu::6fcd4d0b-4b7f-4755-a530-9eb3ae6ce82a" providerId="AD" clId="Web-{680DFD42-01F7-4FF3-9E33-3A6A27E54C1F}" dt="2020-11-12T04:40:35.757" v="6"/>
      <pc:docMkLst>
        <pc:docMk/>
      </pc:docMkLst>
      <pc:sldChg chg="addSp delSp modSp">
        <pc:chgData name="Andrea Georgina Hernandez Limon" userId="S::agh94@nau.edu::6fcd4d0b-4b7f-4755-a530-9eb3ae6ce82a" providerId="AD" clId="Web-{680DFD42-01F7-4FF3-9E33-3A6A27E54C1F}" dt="2020-11-12T04:40:35.757" v="6"/>
        <pc:sldMkLst>
          <pc:docMk/>
          <pc:sldMk cId="3254507056" sldId="432"/>
        </pc:sldMkLst>
        <pc:picChg chg="add del mod modCrop">
          <ac:chgData name="Andrea Georgina Hernandez Limon" userId="S::agh94@nau.edu::6fcd4d0b-4b7f-4755-a530-9eb3ae6ce82a" providerId="AD" clId="Web-{680DFD42-01F7-4FF3-9E33-3A6A27E54C1F}" dt="2020-11-12T04:40:35.757" v="6"/>
          <ac:picMkLst>
            <pc:docMk/>
            <pc:sldMk cId="3254507056" sldId="432"/>
            <ac:picMk id="6" creationId="{869B2B5F-31FF-416A-B7E9-85B086CB7C47}"/>
          </ac:picMkLst>
        </pc:picChg>
      </pc:sldChg>
    </pc:docChg>
  </pc:docChgLst>
  <pc:docChgLst>
    <pc:chgData name="Jake Howells West" userId="S::jhw83@nau.edu::dfd8c275-9a97-4991-a7e2-a4c8295121da" providerId="AD" clId="Web-{B7795654-0159-4B83-8C6A-850EB4059FEA}"/>
    <pc:docChg chg="addSld delSld modSld">
      <pc:chgData name="Jake Howells West" userId="S::jhw83@nau.edu::dfd8c275-9a97-4991-a7e2-a4c8295121da" providerId="AD" clId="Web-{B7795654-0159-4B83-8C6A-850EB4059FEA}" dt="2020-11-11T22:11:17.285" v="926"/>
      <pc:docMkLst>
        <pc:docMk/>
      </pc:docMkLst>
      <pc:sldChg chg="modSp">
        <pc:chgData name="Jake Howells West" userId="S::jhw83@nau.edu::dfd8c275-9a97-4991-a7e2-a4c8295121da" providerId="AD" clId="Web-{B7795654-0159-4B83-8C6A-850EB4059FEA}" dt="2020-11-11T20:37:01.902" v="477" actId="1076"/>
        <pc:sldMkLst>
          <pc:docMk/>
          <pc:sldMk cId="3583802865" sldId="331"/>
        </pc:sldMkLst>
        <pc:spChg chg="mod">
          <ac:chgData name="Jake Howells West" userId="S::jhw83@nau.edu::dfd8c275-9a97-4991-a7e2-a4c8295121da" providerId="AD" clId="Web-{B7795654-0159-4B83-8C6A-850EB4059FEA}" dt="2020-11-11T20:37:01.902" v="477" actId="1076"/>
          <ac:spMkLst>
            <pc:docMk/>
            <pc:sldMk cId="3583802865" sldId="331"/>
            <ac:spMk id="11" creationId="{0DAF9336-57F5-4C1D-BCCC-F675A6F512E0}"/>
          </ac:spMkLst>
        </pc:spChg>
      </pc:sldChg>
      <pc:sldChg chg="modSp">
        <pc:chgData name="Jake Howells West" userId="S::jhw83@nau.edu::dfd8c275-9a97-4991-a7e2-a4c8295121da" providerId="AD" clId="Web-{B7795654-0159-4B83-8C6A-850EB4059FEA}" dt="2020-11-11T19:53:46.366" v="41"/>
        <pc:sldMkLst>
          <pc:docMk/>
          <pc:sldMk cId="1091793416" sldId="332"/>
        </pc:sldMkLst>
        <pc:graphicFrameChg chg="mod modGraphic">
          <ac:chgData name="Jake Howells West" userId="S::jhw83@nau.edu::dfd8c275-9a97-4991-a7e2-a4c8295121da" providerId="AD" clId="Web-{B7795654-0159-4B83-8C6A-850EB4059FEA}" dt="2020-11-11T19:53:46.366" v="41"/>
          <ac:graphicFrameMkLst>
            <pc:docMk/>
            <pc:sldMk cId="1091793416" sldId="332"/>
            <ac:graphicFrameMk id="6" creationId="{CB469CDF-D89F-4F88-ACD5-9C57D5504F85}"/>
          </ac:graphicFrameMkLst>
        </pc:graphicFrameChg>
      </pc:sldChg>
      <pc:sldChg chg="modSp">
        <pc:chgData name="Jake Howells West" userId="S::jhw83@nau.edu::dfd8c275-9a97-4991-a7e2-a4c8295121da" providerId="AD" clId="Web-{B7795654-0159-4B83-8C6A-850EB4059FEA}" dt="2020-11-11T20:41:13.587" v="660" actId="1076"/>
        <pc:sldMkLst>
          <pc:docMk/>
          <pc:sldMk cId="1298036709" sldId="343"/>
        </pc:sldMkLst>
        <pc:spChg chg="mod">
          <ac:chgData name="Jake Howells West" userId="S::jhw83@nau.edu::dfd8c275-9a97-4991-a7e2-a4c8295121da" providerId="AD" clId="Web-{B7795654-0159-4B83-8C6A-850EB4059FEA}" dt="2020-11-11T20:38:02.792" v="526" actId="20577"/>
          <ac:spMkLst>
            <pc:docMk/>
            <pc:sldMk cId="1298036709" sldId="343"/>
            <ac:spMk id="4" creationId="{E7932A2A-F308-48AC-AEC4-2AE231E5AE04}"/>
          </ac:spMkLst>
        </pc:spChg>
        <pc:spChg chg="mod">
          <ac:chgData name="Jake Howells West" userId="S::jhw83@nau.edu::dfd8c275-9a97-4991-a7e2-a4c8295121da" providerId="AD" clId="Web-{B7795654-0159-4B83-8C6A-850EB4059FEA}" dt="2020-11-11T20:41:02.056" v="656" actId="14100"/>
          <ac:spMkLst>
            <pc:docMk/>
            <pc:sldMk cId="1298036709" sldId="343"/>
            <ac:spMk id="8" creationId="{0AA70CBD-631E-428C-A51C-B798F68B708E}"/>
          </ac:spMkLst>
        </pc:spChg>
        <pc:picChg chg="mod">
          <ac:chgData name="Jake Howells West" userId="S::jhw83@nau.edu::dfd8c275-9a97-4991-a7e2-a4c8295121da" providerId="AD" clId="Web-{B7795654-0159-4B83-8C6A-850EB4059FEA}" dt="2020-11-11T20:41:13.587" v="660" actId="1076"/>
          <ac:picMkLst>
            <pc:docMk/>
            <pc:sldMk cId="1298036709" sldId="343"/>
            <ac:picMk id="9" creationId="{88BD747D-444F-44A9-B81C-EE7B738110AF}"/>
          </ac:picMkLst>
        </pc:picChg>
        <pc:picChg chg="mod">
          <ac:chgData name="Jake Howells West" userId="S::jhw83@nau.edu::dfd8c275-9a97-4991-a7e2-a4c8295121da" providerId="AD" clId="Web-{B7795654-0159-4B83-8C6A-850EB4059FEA}" dt="2020-11-11T20:41:04.681" v="657" actId="1076"/>
          <ac:picMkLst>
            <pc:docMk/>
            <pc:sldMk cId="1298036709" sldId="343"/>
            <ac:picMk id="11" creationId="{26D3304C-27AA-4E7A-B080-12C545987F8E}"/>
          </ac:picMkLst>
        </pc:picChg>
      </pc:sldChg>
      <pc:sldChg chg="addSp delSp modSp">
        <pc:chgData name="Jake Howells West" userId="S::jhw83@nau.edu::dfd8c275-9a97-4991-a7e2-a4c8295121da" providerId="AD" clId="Web-{B7795654-0159-4B83-8C6A-850EB4059FEA}" dt="2020-11-11T20:57:00.172" v="925"/>
        <pc:sldMkLst>
          <pc:docMk/>
          <pc:sldMk cId="1760418028" sldId="361"/>
        </pc:sldMkLst>
        <pc:spChg chg="mod">
          <ac:chgData name="Jake Howells West" userId="S::jhw83@nau.edu::dfd8c275-9a97-4991-a7e2-a4c8295121da" providerId="AD" clId="Web-{B7795654-0159-4B83-8C6A-850EB4059FEA}" dt="2020-11-11T20:30:13.297" v="308" actId="20577"/>
          <ac:spMkLst>
            <pc:docMk/>
            <pc:sldMk cId="1760418028" sldId="361"/>
            <ac:spMk id="5" creationId="{A501A4B0-6E4B-4376-A98C-1573B1D1FDE7}"/>
          </ac:spMkLst>
        </pc:spChg>
        <pc:graphicFrameChg chg="add del mod modGraphic">
          <ac:chgData name="Jake Howells West" userId="S::jhw83@nau.edu::dfd8c275-9a97-4991-a7e2-a4c8295121da" providerId="AD" clId="Web-{B7795654-0159-4B83-8C6A-850EB4059FEA}" dt="2020-11-11T20:57:00.172" v="925"/>
          <ac:graphicFrameMkLst>
            <pc:docMk/>
            <pc:sldMk cId="1760418028" sldId="361"/>
            <ac:graphicFrameMk id="7" creationId="{7ADF1B50-8372-4182-A71C-CB6B9838DBE0}"/>
          </ac:graphicFrameMkLst>
        </pc:graphicFrameChg>
        <pc:graphicFrameChg chg="add mod modGraphic">
          <ac:chgData name="Jake Howells West" userId="S::jhw83@nau.edu::dfd8c275-9a97-4991-a7e2-a4c8295121da" providerId="AD" clId="Web-{B7795654-0159-4B83-8C6A-850EB4059FEA}" dt="2020-11-11T20:33:14.467" v="472" actId="1076"/>
          <ac:graphicFrameMkLst>
            <pc:docMk/>
            <pc:sldMk cId="1760418028" sldId="361"/>
            <ac:graphicFrameMk id="16" creationId="{7D777141-9D4D-4628-9E38-773849CE375E}"/>
          </ac:graphicFrameMkLst>
        </pc:graphicFrameChg>
        <pc:picChg chg="add mod">
          <ac:chgData name="Jake Howells West" userId="S::jhw83@nau.edu::dfd8c275-9a97-4991-a7e2-a4c8295121da" providerId="AD" clId="Web-{B7795654-0159-4B83-8C6A-850EB4059FEA}" dt="2020-11-11T20:20:50.069" v="205" actId="1076"/>
          <ac:picMkLst>
            <pc:docMk/>
            <pc:sldMk cId="1760418028" sldId="361"/>
            <ac:picMk id="8" creationId="{BAF5016F-6DFA-4460-BED8-406A1B9B9C37}"/>
          </ac:picMkLst>
        </pc:picChg>
        <pc:picChg chg="add mod">
          <ac:chgData name="Jake Howells West" userId="S::jhw83@nau.edu::dfd8c275-9a97-4991-a7e2-a4c8295121da" providerId="AD" clId="Web-{B7795654-0159-4B83-8C6A-850EB4059FEA}" dt="2020-11-11T20:28:57.157" v="300" actId="1076"/>
          <ac:picMkLst>
            <pc:docMk/>
            <pc:sldMk cId="1760418028" sldId="361"/>
            <ac:picMk id="9" creationId="{60C186BA-21F4-4027-8D97-2A6B9D692443}"/>
          </ac:picMkLst>
        </pc:picChg>
        <pc:picChg chg="add mod">
          <ac:chgData name="Jake Howells West" userId="S::jhw83@nau.edu::dfd8c275-9a97-4991-a7e2-a4c8295121da" providerId="AD" clId="Web-{B7795654-0159-4B83-8C6A-850EB4059FEA}" dt="2020-11-11T20:29:00.642" v="301" actId="1076"/>
          <ac:picMkLst>
            <pc:docMk/>
            <pc:sldMk cId="1760418028" sldId="361"/>
            <ac:picMk id="10" creationId="{EC473A81-CD2F-4935-B816-1C84FF1983A9}"/>
          </ac:picMkLst>
        </pc:picChg>
        <pc:picChg chg="add mod">
          <ac:chgData name="Jake Howells West" userId="S::jhw83@nau.edu::dfd8c275-9a97-4991-a7e2-a4c8295121da" providerId="AD" clId="Web-{B7795654-0159-4B83-8C6A-850EB4059FEA}" dt="2020-11-11T20:29:08.626" v="304" actId="1076"/>
          <ac:picMkLst>
            <pc:docMk/>
            <pc:sldMk cId="1760418028" sldId="361"/>
            <ac:picMk id="11" creationId="{BF3CF150-B42C-49FD-AD7C-A00C877F094E}"/>
          </ac:picMkLst>
        </pc:picChg>
        <pc:picChg chg="add del mod">
          <ac:chgData name="Jake Howells West" userId="S::jhw83@nau.edu::dfd8c275-9a97-4991-a7e2-a4c8295121da" providerId="AD" clId="Web-{B7795654-0159-4B83-8C6A-850EB4059FEA}" dt="2020-11-11T20:26:05.284" v="221"/>
          <ac:picMkLst>
            <pc:docMk/>
            <pc:sldMk cId="1760418028" sldId="361"/>
            <ac:picMk id="12" creationId="{CBB276D2-AAD5-43B1-B4FA-8CA1490D4CA7}"/>
          </ac:picMkLst>
        </pc:picChg>
        <pc:picChg chg="add mod">
          <ac:chgData name="Jake Howells West" userId="S::jhw83@nau.edu::dfd8c275-9a97-4991-a7e2-a4c8295121da" providerId="AD" clId="Web-{B7795654-0159-4B83-8C6A-850EB4059FEA}" dt="2020-11-11T20:28:53.454" v="299" actId="1076"/>
          <ac:picMkLst>
            <pc:docMk/>
            <pc:sldMk cId="1760418028" sldId="361"/>
            <ac:picMk id="13" creationId="{6A23E387-C61C-4A05-B95B-39BB5A3078BC}"/>
          </ac:picMkLst>
        </pc:picChg>
        <pc:picChg chg="add mod">
          <ac:chgData name="Jake Howells West" userId="S::jhw83@nau.edu::dfd8c275-9a97-4991-a7e2-a4c8295121da" providerId="AD" clId="Web-{B7795654-0159-4B83-8C6A-850EB4059FEA}" dt="2020-11-11T20:29:05.314" v="303" actId="1076"/>
          <ac:picMkLst>
            <pc:docMk/>
            <pc:sldMk cId="1760418028" sldId="361"/>
            <ac:picMk id="14" creationId="{4E54CDF3-0384-4B14-BA3F-FCAD7F812C6E}"/>
          </ac:picMkLst>
        </pc:picChg>
      </pc:sldChg>
      <pc:sldChg chg="del">
        <pc:chgData name="Jake Howells West" userId="S::jhw83@nau.edu::dfd8c275-9a97-4991-a7e2-a4c8295121da" providerId="AD" clId="Web-{B7795654-0159-4B83-8C6A-850EB4059FEA}" dt="2020-11-11T22:11:17.285" v="926"/>
        <pc:sldMkLst>
          <pc:docMk/>
          <pc:sldMk cId="849327351" sldId="409"/>
        </pc:sldMkLst>
      </pc:sldChg>
      <pc:sldChg chg="modSp">
        <pc:chgData name="Jake Howells West" userId="S::jhw83@nau.edu::dfd8c275-9a97-4991-a7e2-a4c8295121da" providerId="AD" clId="Web-{B7795654-0159-4B83-8C6A-850EB4059FEA}" dt="2020-11-11T20:43:10.383" v="765" actId="20577"/>
        <pc:sldMkLst>
          <pc:docMk/>
          <pc:sldMk cId="1909275138" sldId="411"/>
        </pc:sldMkLst>
        <pc:spChg chg="mod">
          <ac:chgData name="Jake Howells West" userId="S::jhw83@nau.edu::dfd8c275-9a97-4991-a7e2-a4c8295121da" providerId="AD" clId="Web-{B7795654-0159-4B83-8C6A-850EB4059FEA}" dt="2020-11-11T20:43:10.383" v="765" actId="20577"/>
          <ac:spMkLst>
            <pc:docMk/>
            <pc:sldMk cId="1909275138" sldId="411"/>
            <ac:spMk id="5" creationId="{90D4A1A3-C264-47A9-BA9C-E9321CF096A9}"/>
          </ac:spMkLst>
        </pc:spChg>
        <pc:picChg chg="mod">
          <ac:chgData name="Jake Howells West" userId="S::jhw83@nau.edu::dfd8c275-9a97-4991-a7e2-a4c8295121da" providerId="AD" clId="Web-{B7795654-0159-4B83-8C6A-850EB4059FEA}" dt="2020-11-11T20:42:54.930" v="744" actId="1076"/>
          <ac:picMkLst>
            <pc:docMk/>
            <pc:sldMk cId="1909275138" sldId="411"/>
            <ac:picMk id="6" creationId="{FD8B5035-486C-4EAE-8E21-088ED917D06E}"/>
          </ac:picMkLst>
        </pc:picChg>
        <pc:picChg chg="mod">
          <ac:chgData name="Jake Howells West" userId="S::jhw83@nau.edu::dfd8c275-9a97-4991-a7e2-a4c8295121da" providerId="AD" clId="Web-{B7795654-0159-4B83-8C6A-850EB4059FEA}" dt="2020-11-11T20:42:58.789" v="746" actId="1076"/>
          <ac:picMkLst>
            <pc:docMk/>
            <pc:sldMk cId="1909275138" sldId="411"/>
            <ac:picMk id="10" creationId="{788DDC4D-F65C-4293-A95E-61570C774EB4}"/>
          </ac:picMkLst>
        </pc:picChg>
        <pc:picChg chg="mod">
          <ac:chgData name="Jake Howells West" userId="S::jhw83@nau.edu::dfd8c275-9a97-4991-a7e2-a4c8295121da" providerId="AD" clId="Web-{B7795654-0159-4B83-8C6A-850EB4059FEA}" dt="2020-11-11T20:42:56.071" v="745" actId="1076"/>
          <ac:picMkLst>
            <pc:docMk/>
            <pc:sldMk cId="1909275138" sldId="411"/>
            <ac:picMk id="12" creationId="{44EBCC9E-5C26-49DE-A732-81C6D6D8AE32}"/>
          </ac:picMkLst>
        </pc:picChg>
      </pc:sldChg>
      <pc:sldChg chg="modSp">
        <pc:chgData name="Jake Howells West" userId="S::jhw83@nau.edu::dfd8c275-9a97-4991-a7e2-a4c8295121da" providerId="AD" clId="Web-{B7795654-0159-4B83-8C6A-850EB4059FEA}" dt="2020-11-11T20:45:51.741" v="904" actId="1076"/>
        <pc:sldMkLst>
          <pc:docMk/>
          <pc:sldMk cId="379950080" sldId="413"/>
        </pc:sldMkLst>
        <pc:spChg chg="mod">
          <ac:chgData name="Jake Howells West" userId="S::jhw83@nau.edu::dfd8c275-9a97-4991-a7e2-a4c8295121da" providerId="AD" clId="Web-{B7795654-0159-4B83-8C6A-850EB4059FEA}" dt="2020-11-11T20:45:35.116" v="901" actId="20577"/>
          <ac:spMkLst>
            <pc:docMk/>
            <pc:sldMk cId="379950080" sldId="413"/>
            <ac:spMk id="5" creationId="{A91F9A7B-39D5-4DF9-94CD-B63390A40518}"/>
          </ac:spMkLst>
        </pc:spChg>
        <pc:picChg chg="mod">
          <ac:chgData name="Jake Howells West" userId="S::jhw83@nau.edu::dfd8c275-9a97-4991-a7e2-a4c8295121da" providerId="AD" clId="Web-{B7795654-0159-4B83-8C6A-850EB4059FEA}" dt="2020-11-11T20:45:51.741" v="904" actId="1076"/>
          <ac:picMkLst>
            <pc:docMk/>
            <pc:sldMk cId="379950080" sldId="413"/>
            <ac:picMk id="7" creationId="{9D76F0E8-C020-4DDD-9DDD-1B0F4B6D1E7C}"/>
          </ac:picMkLst>
        </pc:picChg>
        <pc:picChg chg="mod">
          <ac:chgData name="Jake Howells West" userId="S::jhw83@nau.edu::dfd8c275-9a97-4991-a7e2-a4c8295121da" providerId="AD" clId="Web-{B7795654-0159-4B83-8C6A-850EB4059FEA}" dt="2020-11-11T20:45:41.882" v="902" actId="1076"/>
          <ac:picMkLst>
            <pc:docMk/>
            <pc:sldMk cId="379950080" sldId="413"/>
            <ac:picMk id="9" creationId="{526CC282-C1B6-4B01-A3D0-96997606F21F}"/>
          </ac:picMkLst>
        </pc:picChg>
        <pc:picChg chg="mod">
          <ac:chgData name="Jake Howells West" userId="S::jhw83@nau.edu::dfd8c275-9a97-4991-a7e2-a4c8295121da" providerId="AD" clId="Web-{B7795654-0159-4B83-8C6A-850EB4059FEA}" dt="2020-11-11T20:45:43.350" v="903" actId="1076"/>
          <ac:picMkLst>
            <pc:docMk/>
            <pc:sldMk cId="379950080" sldId="413"/>
            <ac:picMk id="11" creationId="{D0619ABC-CEDE-41DB-BB2F-2702C33EDEE2}"/>
          </ac:picMkLst>
        </pc:picChg>
      </pc:sldChg>
      <pc:sldChg chg="modSp add replId">
        <pc:chgData name="Jake Howells West" userId="S::jhw83@nau.edu::dfd8c275-9a97-4991-a7e2-a4c8295121da" providerId="AD" clId="Web-{B7795654-0159-4B83-8C6A-850EB4059FEA}" dt="2020-11-11T20:53:28.611" v="922" actId="20577"/>
        <pc:sldMkLst>
          <pc:docMk/>
          <pc:sldMk cId="1957420748" sldId="428"/>
        </pc:sldMkLst>
        <pc:spChg chg="mod">
          <ac:chgData name="Jake Howells West" userId="S::jhw83@nau.edu::dfd8c275-9a97-4991-a7e2-a4c8295121da" providerId="AD" clId="Web-{B7795654-0159-4B83-8C6A-850EB4059FEA}" dt="2020-11-11T20:53:28.611" v="922" actId="20577"/>
          <ac:spMkLst>
            <pc:docMk/>
            <pc:sldMk cId="1957420748" sldId="428"/>
            <ac:spMk id="4" creationId="{29330D20-7208-48E2-91C1-2E4E943694E9}"/>
          </ac:spMkLst>
        </pc:spChg>
      </pc:sldChg>
    </pc:docChg>
  </pc:docChgLst>
  <pc:docChgLst>
    <pc:chgData name="Andrea Georgina Hernandez Limon" userId="S::agh94@nau.edu::6fcd4d0b-4b7f-4755-a530-9eb3ae6ce82a" providerId="AD" clId="Web-{8AE8977A-B25B-4347-99A0-528B2F87F456}"/>
    <pc:docChg chg="addSld delSld modSld">
      <pc:chgData name="Andrea Georgina Hernandez Limon" userId="S::agh94@nau.edu::6fcd4d0b-4b7f-4755-a530-9eb3ae6ce82a" providerId="AD" clId="Web-{8AE8977A-B25B-4347-99A0-528B2F87F456}" dt="2020-11-12T18:45:50.061" v="146"/>
      <pc:docMkLst>
        <pc:docMk/>
      </pc:docMkLst>
      <pc:sldChg chg="addSp delSp modSp">
        <pc:chgData name="Andrea Georgina Hernandez Limon" userId="S::agh94@nau.edu::6fcd4d0b-4b7f-4755-a530-9eb3ae6ce82a" providerId="AD" clId="Web-{8AE8977A-B25B-4347-99A0-528B2F87F456}" dt="2020-11-12T18:45:50.061" v="146"/>
        <pc:sldMkLst>
          <pc:docMk/>
          <pc:sldMk cId="3407339212" sldId="363"/>
        </pc:sldMkLst>
        <pc:graphicFrameChg chg="del">
          <ac:chgData name="Andrea Georgina Hernandez Limon" userId="S::agh94@nau.edu::6fcd4d0b-4b7f-4755-a530-9eb3ae6ce82a" providerId="AD" clId="Web-{8AE8977A-B25B-4347-99A0-528B2F87F456}" dt="2020-11-12T18:39:48.698" v="0"/>
          <ac:graphicFrameMkLst>
            <pc:docMk/>
            <pc:sldMk cId="3407339212" sldId="363"/>
            <ac:graphicFrameMk id="8" creationId="{3BE76280-864A-4E05-86A8-6CC01007C346}"/>
          </ac:graphicFrameMkLst>
        </pc:graphicFrameChg>
        <pc:graphicFrameChg chg="add mod modGraphic">
          <ac:chgData name="Andrea Georgina Hernandez Limon" userId="S::agh94@nau.edu::6fcd4d0b-4b7f-4755-a530-9eb3ae6ce82a" providerId="AD" clId="Web-{8AE8977A-B25B-4347-99A0-528B2F87F456}" dt="2020-11-12T18:45:50.061" v="146"/>
          <ac:graphicFrameMkLst>
            <pc:docMk/>
            <pc:sldMk cId="3407339212" sldId="363"/>
            <ac:graphicFrameMk id="9" creationId="{D5978D38-2133-410D-9C55-DC6CAD521052}"/>
          </ac:graphicFrameMkLst>
        </pc:graphicFrameChg>
        <pc:cxnChg chg="mod">
          <ac:chgData name="Andrea Georgina Hernandez Limon" userId="S::agh94@nau.edu::6fcd4d0b-4b7f-4755-a530-9eb3ae6ce82a" providerId="AD" clId="Web-{8AE8977A-B25B-4347-99A0-528B2F87F456}" dt="2020-11-12T18:45:37.217" v="124" actId="1076"/>
          <ac:cxnSpMkLst>
            <pc:docMk/>
            <pc:sldMk cId="3407339212" sldId="363"/>
            <ac:cxnSpMk id="10" creationId="{CA8CB62D-4AE0-4C6B-9BAD-B127C8DE1510}"/>
          </ac:cxnSpMkLst>
        </pc:cxnChg>
      </pc:sldChg>
      <pc:sldChg chg="addSp delSp modSp new">
        <pc:chgData name="Andrea Georgina Hernandez Limon" userId="S::agh94@nau.edu::6fcd4d0b-4b7f-4755-a530-9eb3ae6ce82a" providerId="AD" clId="Web-{8AE8977A-B25B-4347-99A0-528B2F87F456}" dt="2020-11-12T18:45:20.919" v="120" actId="20577"/>
        <pc:sldMkLst>
          <pc:docMk/>
          <pc:sldMk cId="3331869078" sldId="441"/>
        </pc:sldMkLst>
        <pc:spChg chg="mod">
          <ac:chgData name="Andrea Georgina Hernandez Limon" userId="S::agh94@nau.edu::6fcd4d0b-4b7f-4755-a530-9eb3ae6ce82a" providerId="AD" clId="Web-{8AE8977A-B25B-4347-99A0-528B2F87F456}" dt="2020-11-12T18:45:20.919" v="120" actId="20577"/>
          <ac:spMkLst>
            <pc:docMk/>
            <pc:sldMk cId="3331869078" sldId="441"/>
            <ac:spMk id="4" creationId="{DE338E51-3F5C-4FBD-88CE-AF82570DF38A}"/>
          </ac:spMkLst>
        </pc:spChg>
        <pc:spChg chg="del">
          <ac:chgData name="Andrea Georgina Hernandez Limon" userId="S::agh94@nau.edu::6fcd4d0b-4b7f-4755-a530-9eb3ae6ce82a" providerId="AD" clId="Web-{8AE8977A-B25B-4347-99A0-528B2F87F456}" dt="2020-11-12T18:44:52.371" v="72"/>
          <ac:spMkLst>
            <pc:docMk/>
            <pc:sldMk cId="3331869078" sldId="441"/>
            <ac:spMk id="5" creationId="{FE370304-786C-404D-90A6-DE735344D182}"/>
          </ac:spMkLst>
        </pc:spChg>
        <pc:spChg chg="add mod">
          <ac:chgData name="Andrea Georgina Hernandez Limon" userId="S::agh94@nau.edu::6fcd4d0b-4b7f-4755-a530-9eb3ae6ce82a" providerId="AD" clId="Web-{8AE8977A-B25B-4347-99A0-528B2F87F456}" dt="2020-11-12T18:45:03.090" v="73" actId="1076"/>
          <ac:spMkLst>
            <pc:docMk/>
            <pc:sldMk cId="3331869078" sldId="441"/>
            <ac:spMk id="9" creationId="{5F4A6C27-B5E6-4A82-8A97-979A51341FB0}"/>
          </ac:spMkLst>
        </pc:spChg>
        <pc:graphicFrameChg chg="add mod modGraphic">
          <ac:chgData name="Andrea Georgina Hernandez Limon" userId="S::agh94@nau.edu::6fcd4d0b-4b7f-4755-a530-9eb3ae6ce82a" providerId="AD" clId="Web-{8AE8977A-B25B-4347-99A0-528B2F87F456}" dt="2020-11-12T18:45:06.450" v="74" actId="1076"/>
          <ac:graphicFrameMkLst>
            <pc:docMk/>
            <pc:sldMk cId="3331869078" sldId="441"/>
            <ac:graphicFrameMk id="7" creationId="{91703AE1-177E-4DAF-92DF-7EAF3F1E0E05}"/>
          </ac:graphicFrameMkLst>
        </pc:graphicFrameChg>
      </pc:sldChg>
      <pc:sldChg chg="add del replId">
        <pc:chgData name="Andrea Georgina Hernandez Limon" userId="S::agh94@nau.edu::6fcd4d0b-4b7f-4755-a530-9eb3ae6ce82a" providerId="AD" clId="Web-{8AE8977A-B25B-4347-99A0-528B2F87F456}" dt="2020-11-12T18:44:33.963" v="69"/>
        <pc:sldMkLst>
          <pc:docMk/>
          <pc:sldMk cId="3220634423" sldId="442"/>
        </pc:sldMkLst>
      </pc:sldChg>
    </pc:docChg>
  </pc:docChgLst>
  <pc:docChgLst>
    <pc:chgData name="Michael A WilsonSanchez" userId="fc6058b4-ddd9-4e33-9e0b-4a56c9121860" providerId="ADAL" clId="{2B93BAD1-B6EE-4927-8136-BF9F31844CD5}"/>
    <pc:docChg chg="custSel addSld modSld sldOrd">
      <pc:chgData name="Michael A WilsonSanchez" userId="fc6058b4-ddd9-4e33-9e0b-4a56c9121860" providerId="ADAL" clId="{2B93BAD1-B6EE-4927-8136-BF9F31844CD5}" dt="2020-11-12T17:10:57.017" v="1613" actId="20577"/>
      <pc:docMkLst>
        <pc:docMk/>
      </pc:docMkLst>
      <pc:sldChg chg="modSp">
        <pc:chgData name="Michael A WilsonSanchez" userId="fc6058b4-ddd9-4e33-9e0b-4a56c9121860" providerId="ADAL" clId="{2B93BAD1-B6EE-4927-8136-BF9F31844CD5}" dt="2020-11-12T16:56:55.729" v="1505" actId="20577"/>
        <pc:sldMkLst>
          <pc:docMk/>
          <pc:sldMk cId="2357469328" sldId="334"/>
        </pc:sldMkLst>
        <pc:spChg chg="mod">
          <ac:chgData name="Michael A WilsonSanchez" userId="fc6058b4-ddd9-4e33-9e0b-4a56c9121860" providerId="ADAL" clId="{2B93BAD1-B6EE-4927-8136-BF9F31844CD5}" dt="2020-11-12T16:56:55.729" v="1505" actId="20577"/>
          <ac:spMkLst>
            <pc:docMk/>
            <pc:sldMk cId="2357469328" sldId="334"/>
            <ac:spMk id="9" creationId="{9CF0902A-A7D5-4D45-8658-9C193318D2C9}"/>
          </ac:spMkLst>
        </pc:spChg>
        <pc:graphicFrameChg chg="mod modGraphic">
          <ac:chgData name="Michael A WilsonSanchez" userId="fc6058b4-ddd9-4e33-9e0b-4a56c9121860" providerId="ADAL" clId="{2B93BAD1-B6EE-4927-8136-BF9F31844CD5}" dt="2020-11-12T16:18:17.506" v="1150" actId="20577"/>
          <ac:graphicFrameMkLst>
            <pc:docMk/>
            <pc:sldMk cId="2357469328" sldId="334"/>
            <ac:graphicFrameMk id="6" creationId="{92B09CE1-75BF-438E-BF61-955270A14F11}"/>
          </ac:graphicFrameMkLst>
        </pc:graphicFrameChg>
      </pc:sldChg>
      <pc:sldChg chg="modSp">
        <pc:chgData name="Michael A WilsonSanchez" userId="fc6058b4-ddd9-4e33-9e0b-4a56c9121860" providerId="ADAL" clId="{2B93BAD1-B6EE-4927-8136-BF9F31844CD5}" dt="2020-11-12T16:57:01.604" v="1508" actId="20577"/>
        <pc:sldMkLst>
          <pc:docMk/>
          <pc:sldMk cId="2144519994" sldId="339"/>
        </pc:sldMkLst>
        <pc:spChg chg="mod">
          <ac:chgData name="Michael A WilsonSanchez" userId="fc6058b4-ddd9-4e33-9e0b-4a56c9121860" providerId="ADAL" clId="{2B93BAD1-B6EE-4927-8136-BF9F31844CD5}" dt="2020-11-12T16:57:01.604" v="1508" actId="20577"/>
          <ac:spMkLst>
            <pc:docMk/>
            <pc:sldMk cId="2144519994" sldId="339"/>
            <ac:spMk id="7" creationId="{E68F132C-910F-419F-B7C4-75AF545D5133}"/>
          </ac:spMkLst>
        </pc:spChg>
      </pc:sldChg>
      <pc:sldChg chg="modSp">
        <pc:chgData name="Michael A WilsonSanchez" userId="fc6058b4-ddd9-4e33-9e0b-4a56c9121860" providerId="ADAL" clId="{2B93BAD1-B6EE-4927-8136-BF9F31844CD5}" dt="2020-11-11T20:56:32.514" v="716" actId="115"/>
        <pc:sldMkLst>
          <pc:docMk/>
          <pc:sldMk cId="501055782" sldId="346"/>
        </pc:sldMkLst>
        <pc:spChg chg="mod">
          <ac:chgData name="Michael A WilsonSanchez" userId="fc6058b4-ddd9-4e33-9e0b-4a56c9121860" providerId="ADAL" clId="{2B93BAD1-B6EE-4927-8136-BF9F31844CD5}" dt="2020-11-11T20:52:34.803" v="686" actId="5793"/>
          <ac:spMkLst>
            <pc:docMk/>
            <pc:sldMk cId="501055782" sldId="346"/>
            <ac:spMk id="3" creationId="{F84CBB51-4566-48B5-AE55-FB0973A13505}"/>
          </ac:spMkLst>
        </pc:spChg>
        <pc:spChg chg="mod">
          <ac:chgData name="Michael A WilsonSanchez" userId="fc6058b4-ddd9-4e33-9e0b-4a56c9121860" providerId="ADAL" clId="{2B93BAD1-B6EE-4927-8136-BF9F31844CD5}" dt="2020-11-11T20:54:41.417" v="712" actId="20577"/>
          <ac:spMkLst>
            <pc:docMk/>
            <pc:sldMk cId="501055782" sldId="346"/>
            <ac:spMk id="4" creationId="{A4625C94-43B3-4C4B-99EF-135669A0C6D3}"/>
          </ac:spMkLst>
        </pc:spChg>
        <pc:spChg chg="mod">
          <ac:chgData name="Michael A WilsonSanchez" userId="fc6058b4-ddd9-4e33-9e0b-4a56c9121860" providerId="ADAL" clId="{2B93BAD1-B6EE-4927-8136-BF9F31844CD5}" dt="2020-11-11T20:56:32.514" v="716" actId="115"/>
          <ac:spMkLst>
            <pc:docMk/>
            <pc:sldMk cId="501055782" sldId="346"/>
            <ac:spMk id="5" creationId="{1DAD82AB-F2E0-4968-ADEB-04543917E37C}"/>
          </ac:spMkLst>
        </pc:spChg>
      </pc:sldChg>
      <pc:sldChg chg="modSp">
        <pc:chgData name="Michael A WilsonSanchez" userId="fc6058b4-ddd9-4e33-9e0b-4a56c9121860" providerId="ADAL" clId="{2B93BAD1-B6EE-4927-8136-BF9F31844CD5}" dt="2020-11-11T20:56:52.554" v="720" actId="115"/>
        <pc:sldMkLst>
          <pc:docMk/>
          <pc:sldMk cId="477699286" sldId="347"/>
        </pc:sldMkLst>
        <pc:spChg chg="mod">
          <ac:chgData name="Michael A WilsonSanchez" userId="fc6058b4-ddd9-4e33-9e0b-4a56c9121860" providerId="ADAL" clId="{2B93BAD1-B6EE-4927-8136-BF9F31844CD5}" dt="2020-11-11T20:56:52.554" v="720" actId="115"/>
          <ac:spMkLst>
            <pc:docMk/>
            <pc:sldMk cId="477699286" sldId="347"/>
            <ac:spMk id="5" creationId="{720F66A8-6C12-4CDA-9169-857E824928EC}"/>
          </ac:spMkLst>
        </pc:spChg>
      </pc:sldChg>
      <pc:sldChg chg="modSp">
        <pc:chgData name="Michael A WilsonSanchez" userId="fc6058b4-ddd9-4e33-9e0b-4a56c9121860" providerId="ADAL" clId="{2B93BAD1-B6EE-4927-8136-BF9F31844CD5}" dt="2020-11-11T21:04:12.799" v="765" actId="20577"/>
        <pc:sldMkLst>
          <pc:docMk/>
          <pc:sldMk cId="2843309129" sldId="349"/>
        </pc:sldMkLst>
        <pc:spChg chg="mod">
          <ac:chgData name="Michael A WilsonSanchez" userId="fc6058b4-ddd9-4e33-9e0b-4a56c9121860" providerId="ADAL" clId="{2B93BAD1-B6EE-4927-8136-BF9F31844CD5}" dt="2020-11-11T21:04:12.799" v="765" actId="20577"/>
          <ac:spMkLst>
            <pc:docMk/>
            <pc:sldMk cId="2843309129" sldId="349"/>
            <ac:spMk id="5" creationId="{7CBD1A6D-D8EE-4ADF-8094-EB7E0B9A927A}"/>
          </ac:spMkLst>
        </pc:spChg>
      </pc:sldChg>
      <pc:sldChg chg="modSp">
        <pc:chgData name="Michael A WilsonSanchez" userId="fc6058b4-ddd9-4e33-9e0b-4a56c9121860" providerId="ADAL" clId="{2B93BAD1-B6EE-4927-8136-BF9F31844CD5}" dt="2020-11-11T20:57:18.442" v="724" actId="115"/>
        <pc:sldMkLst>
          <pc:docMk/>
          <pc:sldMk cId="3107878022" sldId="350"/>
        </pc:sldMkLst>
        <pc:spChg chg="mod">
          <ac:chgData name="Michael A WilsonSanchez" userId="fc6058b4-ddd9-4e33-9e0b-4a56c9121860" providerId="ADAL" clId="{2B93BAD1-B6EE-4927-8136-BF9F31844CD5}" dt="2020-11-11T20:52:42.588" v="694" actId="20577"/>
          <ac:spMkLst>
            <pc:docMk/>
            <pc:sldMk cId="3107878022" sldId="350"/>
            <ac:spMk id="3" creationId="{447FECFB-3D60-41AA-AFDB-3B07AD945CE1}"/>
          </ac:spMkLst>
        </pc:spChg>
        <pc:spChg chg="mod">
          <ac:chgData name="Michael A WilsonSanchez" userId="fc6058b4-ddd9-4e33-9e0b-4a56c9121860" providerId="ADAL" clId="{2B93BAD1-B6EE-4927-8136-BF9F31844CD5}" dt="2020-11-11T20:57:18.442" v="724" actId="115"/>
          <ac:spMkLst>
            <pc:docMk/>
            <pc:sldMk cId="3107878022" sldId="350"/>
            <ac:spMk id="5" creationId="{AC3BFE9E-D3F5-46ED-9E68-9AA358ACB9FC}"/>
          </ac:spMkLst>
        </pc:spChg>
      </pc:sldChg>
      <pc:sldChg chg="modSp">
        <pc:chgData name="Michael A WilsonSanchez" userId="fc6058b4-ddd9-4e33-9e0b-4a56c9121860" providerId="ADAL" clId="{2B93BAD1-B6EE-4927-8136-BF9F31844CD5}" dt="2020-11-11T20:52:51.786" v="703" actId="5793"/>
        <pc:sldMkLst>
          <pc:docMk/>
          <pc:sldMk cId="2717862842" sldId="351"/>
        </pc:sldMkLst>
        <pc:spChg chg="mod">
          <ac:chgData name="Michael A WilsonSanchez" userId="fc6058b4-ddd9-4e33-9e0b-4a56c9121860" providerId="ADAL" clId="{2B93BAD1-B6EE-4927-8136-BF9F31844CD5}" dt="2020-11-11T20:52:51.786" v="703" actId="5793"/>
          <ac:spMkLst>
            <pc:docMk/>
            <pc:sldMk cId="2717862842" sldId="351"/>
            <ac:spMk id="3" creationId="{44CE64DF-6FC5-4DD7-A1D8-C59EBC3A9711}"/>
          </ac:spMkLst>
        </pc:spChg>
      </pc:sldChg>
      <pc:sldChg chg="modSp">
        <pc:chgData name="Michael A WilsonSanchez" userId="fc6058b4-ddd9-4e33-9e0b-4a56c9121860" providerId="ADAL" clId="{2B93BAD1-B6EE-4927-8136-BF9F31844CD5}" dt="2020-11-12T11:49:09.682" v="1138" actId="20577"/>
        <pc:sldMkLst>
          <pc:docMk/>
          <pc:sldMk cId="1057314428" sldId="360"/>
        </pc:sldMkLst>
        <pc:graphicFrameChg chg="mod modGraphic">
          <ac:chgData name="Michael A WilsonSanchez" userId="fc6058b4-ddd9-4e33-9e0b-4a56c9121860" providerId="ADAL" clId="{2B93BAD1-B6EE-4927-8136-BF9F31844CD5}" dt="2020-11-12T11:49:09.682" v="1138" actId="20577"/>
          <ac:graphicFrameMkLst>
            <pc:docMk/>
            <pc:sldMk cId="1057314428" sldId="360"/>
            <ac:graphicFrameMk id="8" creationId="{97102948-BF89-49E4-A2DE-C9F731A7414F}"/>
          </ac:graphicFrameMkLst>
        </pc:graphicFrameChg>
      </pc:sldChg>
      <pc:sldChg chg="addSp delSp modSp">
        <pc:chgData name="Michael A WilsonSanchez" userId="fc6058b4-ddd9-4e33-9e0b-4a56c9121860" providerId="ADAL" clId="{2B93BAD1-B6EE-4927-8136-BF9F31844CD5}" dt="2020-11-12T11:35:11.808" v="1082" actId="20577"/>
        <pc:sldMkLst>
          <pc:docMk/>
          <pc:sldMk cId="4283164079" sldId="362"/>
        </pc:sldMkLst>
        <pc:spChg chg="mod">
          <ac:chgData name="Michael A WilsonSanchez" userId="fc6058b4-ddd9-4e33-9e0b-4a56c9121860" providerId="ADAL" clId="{2B93BAD1-B6EE-4927-8136-BF9F31844CD5}" dt="2020-11-12T11:35:11.808" v="1082" actId="20577"/>
          <ac:spMkLst>
            <pc:docMk/>
            <pc:sldMk cId="4283164079" sldId="362"/>
            <ac:spMk id="4" creationId="{29330D20-7208-48E2-91C1-2E4E943694E9}"/>
          </ac:spMkLst>
        </pc:spChg>
        <pc:spChg chg="del mod">
          <ac:chgData name="Michael A WilsonSanchez" userId="fc6058b4-ddd9-4e33-9e0b-4a56c9121860" providerId="ADAL" clId="{2B93BAD1-B6EE-4927-8136-BF9F31844CD5}" dt="2020-11-12T11:03:21.123" v="825"/>
          <ac:spMkLst>
            <pc:docMk/>
            <pc:sldMk cId="4283164079" sldId="362"/>
            <ac:spMk id="5" creationId="{A501A4B0-6E4B-4376-A98C-1573B1D1FDE7}"/>
          </ac:spMkLst>
        </pc:spChg>
        <pc:spChg chg="add del mod">
          <ac:chgData name="Michael A WilsonSanchez" userId="fc6058b4-ddd9-4e33-9e0b-4a56c9121860" providerId="ADAL" clId="{2B93BAD1-B6EE-4927-8136-BF9F31844CD5}" dt="2020-11-12T11:25:44.124" v="930" actId="478"/>
          <ac:spMkLst>
            <pc:docMk/>
            <pc:sldMk cId="4283164079" sldId="362"/>
            <ac:spMk id="6" creationId="{7E869275-70A0-4EF3-A18F-C0283A8BCCA0}"/>
          </ac:spMkLst>
        </pc:spChg>
        <pc:spChg chg="add mod">
          <ac:chgData name="Michael A WilsonSanchez" userId="fc6058b4-ddd9-4e33-9e0b-4a56c9121860" providerId="ADAL" clId="{2B93BAD1-B6EE-4927-8136-BF9F31844CD5}" dt="2020-11-12T11:33:55.068" v="1045" actId="1076"/>
          <ac:spMkLst>
            <pc:docMk/>
            <pc:sldMk cId="4283164079" sldId="362"/>
            <ac:spMk id="10" creationId="{101E0EDF-2459-46F2-9E3E-2B545DE1F587}"/>
          </ac:spMkLst>
        </pc:spChg>
        <pc:spChg chg="add mod">
          <ac:chgData name="Michael A WilsonSanchez" userId="fc6058b4-ddd9-4e33-9e0b-4a56c9121860" providerId="ADAL" clId="{2B93BAD1-B6EE-4927-8136-BF9F31844CD5}" dt="2020-11-12T11:33:58.363" v="1048" actId="20577"/>
          <ac:spMkLst>
            <pc:docMk/>
            <pc:sldMk cId="4283164079" sldId="362"/>
            <ac:spMk id="11" creationId="{56D22071-6D1B-40DD-95C1-C4748CE242F8}"/>
          </ac:spMkLst>
        </pc:spChg>
        <pc:graphicFrameChg chg="add del mod modGraphic">
          <ac:chgData name="Michael A WilsonSanchez" userId="fc6058b4-ddd9-4e33-9e0b-4a56c9121860" providerId="ADAL" clId="{2B93BAD1-B6EE-4927-8136-BF9F31844CD5}" dt="2020-11-12T11:04:15.728" v="849" actId="478"/>
          <ac:graphicFrameMkLst>
            <pc:docMk/>
            <pc:sldMk cId="4283164079" sldId="362"/>
            <ac:graphicFrameMk id="7" creationId="{8EB796E6-9CF7-4EF4-A3E8-1246FC05B98E}"/>
          </ac:graphicFrameMkLst>
        </pc:graphicFrameChg>
        <pc:graphicFrameChg chg="add mod modGraphic">
          <ac:chgData name="Michael A WilsonSanchez" userId="fc6058b4-ddd9-4e33-9e0b-4a56c9121860" providerId="ADAL" clId="{2B93BAD1-B6EE-4927-8136-BF9F31844CD5}" dt="2020-11-12T11:29:07.127" v="944" actId="1076"/>
          <ac:graphicFrameMkLst>
            <pc:docMk/>
            <pc:sldMk cId="4283164079" sldId="362"/>
            <ac:graphicFrameMk id="8" creationId="{4BE37A22-440C-4256-B3AF-764334C7B228}"/>
          </ac:graphicFrameMkLst>
        </pc:graphicFrameChg>
        <pc:graphicFrameChg chg="add mod modGraphic">
          <ac:chgData name="Michael A WilsonSanchez" userId="fc6058b4-ddd9-4e33-9e0b-4a56c9121860" providerId="ADAL" clId="{2B93BAD1-B6EE-4927-8136-BF9F31844CD5}" dt="2020-11-12T11:29:25.729" v="946" actId="14734"/>
          <ac:graphicFrameMkLst>
            <pc:docMk/>
            <pc:sldMk cId="4283164079" sldId="362"/>
            <ac:graphicFrameMk id="9" creationId="{08CDA45A-C33B-4829-8CD9-6BB97ED98881}"/>
          </ac:graphicFrameMkLst>
        </pc:graphicFrameChg>
      </pc:sldChg>
      <pc:sldChg chg="addSp delSp modSp">
        <pc:chgData name="Michael A WilsonSanchez" userId="fc6058b4-ddd9-4e33-9e0b-4a56c9121860" providerId="ADAL" clId="{2B93BAD1-B6EE-4927-8136-BF9F31844CD5}" dt="2020-11-11T20:51:52.975" v="660" actId="20577"/>
        <pc:sldMkLst>
          <pc:docMk/>
          <pc:sldMk cId="1791403063" sldId="365"/>
        </pc:sldMkLst>
        <pc:spChg chg="del mod">
          <ac:chgData name="Michael A WilsonSanchez" userId="fc6058b4-ddd9-4e33-9e0b-4a56c9121860" providerId="ADAL" clId="{2B93BAD1-B6EE-4927-8136-BF9F31844CD5}" dt="2020-11-11T20:36:14.897" v="343" actId="478"/>
          <ac:spMkLst>
            <pc:docMk/>
            <pc:sldMk cId="1791403063" sldId="365"/>
            <ac:spMk id="5" creationId="{EEA578A7-88C7-49FC-B057-E9E541FA351C}"/>
          </ac:spMkLst>
        </pc:spChg>
        <pc:spChg chg="add mod">
          <ac:chgData name="Michael A WilsonSanchez" userId="fc6058b4-ddd9-4e33-9e0b-4a56c9121860" providerId="ADAL" clId="{2B93BAD1-B6EE-4927-8136-BF9F31844CD5}" dt="2020-11-11T20:51:52.975" v="660" actId="20577"/>
          <ac:spMkLst>
            <pc:docMk/>
            <pc:sldMk cId="1791403063" sldId="365"/>
            <ac:spMk id="9" creationId="{0916DFC9-09BD-4BDE-A6A5-43673CBCDBD8}"/>
          </ac:spMkLst>
        </pc:spChg>
        <pc:graphicFrameChg chg="add del mod modGraphic">
          <ac:chgData name="Michael A WilsonSanchez" userId="fc6058b4-ddd9-4e33-9e0b-4a56c9121860" providerId="ADAL" clId="{2B93BAD1-B6EE-4927-8136-BF9F31844CD5}" dt="2020-11-11T20:23:04.025" v="327" actId="478"/>
          <ac:graphicFrameMkLst>
            <pc:docMk/>
            <pc:sldMk cId="1791403063" sldId="365"/>
            <ac:graphicFrameMk id="6" creationId="{9B6DF6A5-6D6C-415A-888F-948AEF7347BE}"/>
          </ac:graphicFrameMkLst>
        </pc:graphicFrameChg>
        <pc:picChg chg="add del mod">
          <ac:chgData name="Michael A WilsonSanchez" userId="fc6058b4-ddd9-4e33-9e0b-4a56c9121860" providerId="ADAL" clId="{2B93BAD1-B6EE-4927-8136-BF9F31844CD5}" dt="2020-11-11T20:51:28.313" v="648" actId="478"/>
          <ac:picMkLst>
            <pc:docMk/>
            <pc:sldMk cId="1791403063" sldId="365"/>
            <ac:picMk id="8" creationId="{61BBE62E-B458-4714-824A-E9EAAF5A0096}"/>
          </ac:picMkLst>
        </pc:picChg>
        <pc:picChg chg="add mod">
          <ac:chgData name="Michael A WilsonSanchez" userId="fc6058b4-ddd9-4e33-9e0b-4a56c9121860" providerId="ADAL" clId="{2B93BAD1-B6EE-4927-8136-BF9F31844CD5}" dt="2020-11-11T20:51:44.399" v="654" actId="1076"/>
          <ac:picMkLst>
            <pc:docMk/>
            <pc:sldMk cId="1791403063" sldId="365"/>
            <ac:picMk id="11" creationId="{EE915D35-DF09-4DE1-8174-504E94962F37}"/>
          </ac:picMkLst>
        </pc:picChg>
        <pc:picChg chg="add del mod">
          <ac:chgData name="Michael A WilsonSanchez" userId="fc6058b4-ddd9-4e33-9e0b-4a56c9121860" providerId="ADAL" clId="{2B93BAD1-B6EE-4927-8136-BF9F31844CD5}" dt="2020-11-11T20:22:12.763" v="318" actId="478"/>
          <ac:picMkLst>
            <pc:docMk/>
            <pc:sldMk cId="1791403063" sldId="365"/>
            <ac:picMk id="1026" creationId="{C3F7C7DA-490A-496A-82B5-5CD86CDFAE37}"/>
          </ac:picMkLst>
        </pc:picChg>
      </pc:sldChg>
      <pc:sldChg chg="modSp">
        <pc:chgData name="Michael A WilsonSanchez" userId="fc6058b4-ddd9-4e33-9e0b-4a56c9121860" providerId="ADAL" clId="{2B93BAD1-B6EE-4927-8136-BF9F31844CD5}" dt="2020-11-11T21:03:20.161" v="740" actId="20577"/>
        <pc:sldMkLst>
          <pc:docMk/>
          <pc:sldMk cId="2430088604" sldId="399"/>
        </pc:sldMkLst>
        <pc:spChg chg="mod">
          <ac:chgData name="Michael A WilsonSanchez" userId="fc6058b4-ddd9-4e33-9e0b-4a56c9121860" providerId="ADAL" clId="{2B93BAD1-B6EE-4927-8136-BF9F31844CD5}" dt="2020-11-11T21:03:20.161" v="740" actId="20577"/>
          <ac:spMkLst>
            <pc:docMk/>
            <pc:sldMk cId="2430088604" sldId="399"/>
            <ac:spMk id="5" creationId="{C428673A-72C7-4B49-A975-50C356BC10D4}"/>
          </ac:spMkLst>
        </pc:spChg>
      </pc:sldChg>
      <pc:sldChg chg="modSp">
        <pc:chgData name="Michael A WilsonSanchez" userId="fc6058b4-ddd9-4e33-9e0b-4a56c9121860" providerId="ADAL" clId="{2B93BAD1-B6EE-4927-8136-BF9F31844CD5}" dt="2020-11-12T16:57:10.331" v="1511" actId="20577"/>
        <pc:sldMkLst>
          <pc:docMk/>
          <pc:sldMk cId="326392269" sldId="402"/>
        </pc:sldMkLst>
        <pc:spChg chg="mod">
          <ac:chgData name="Michael A WilsonSanchez" userId="fc6058b4-ddd9-4e33-9e0b-4a56c9121860" providerId="ADAL" clId="{2B93BAD1-B6EE-4927-8136-BF9F31844CD5}" dt="2020-11-12T16:57:10.331" v="1511" actId="20577"/>
          <ac:spMkLst>
            <pc:docMk/>
            <pc:sldMk cId="326392269" sldId="402"/>
            <ac:spMk id="7" creationId="{3F2097ED-E709-4D49-AD02-B05DE928371E}"/>
          </ac:spMkLst>
        </pc:spChg>
      </pc:sldChg>
      <pc:sldChg chg="addSp modSp">
        <pc:chgData name="Michael A WilsonSanchez" userId="fc6058b4-ddd9-4e33-9e0b-4a56c9121860" providerId="ADAL" clId="{2B93BAD1-B6EE-4927-8136-BF9F31844CD5}" dt="2020-11-12T10:55:42.424" v="808" actId="1076"/>
        <pc:sldMkLst>
          <pc:docMk/>
          <pc:sldMk cId="3642597445" sldId="416"/>
        </pc:sldMkLst>
        <pc:spChg chg="mod">
          <ac:chgData name="Michael A WilsonSanchez" userId="fc6058b4-ddd9-4e33-9e0b-4a56c9121860" providerId="ADAL" clId="{2B93BAD1-B6EE-4927-8136-BF9F31844CD5}" dt="2020-11-12T10:52:36.391" v="768" actId="14100"/>
          <ac:spMkLst>
            <pc:docMk/>
            <pc:sldMk cId="3642597445" sldId="416"/>
            <ac:spMk id="5" creationId="{27DB5ED0-42AF-47A5-A4EB-60CC0944E4D3}"/>
          </ac:spMkLst>
        </pc:spChg>
        <pc:spChg chg="add mod">
          <ac:chgData name="Michael A WilsonSanchez" userId="fc6058b4-ddd9-4e33-9e0b-4a56c9121860" providerId="ADAL" clId="{2B93BAD1-B6EE-4927-8136-BF9F31844CD5}" dt="2020-11-12T10:55:42.424" v="808" actId="1076"/>
          <ac:spMkLst>
            <pc:docMk/>
            <pc:sldMk cId="3642597445" sldId="416"/>
            <ac:spMk id="7" creationId="{EDA9C2BE-7FF9-4989-86C9-4BD10590FE61}"/>
          </ac:spMkLst>
        </pc:spChg>
        <pc:picChg chg="add mod">
          <ac:chgData name="Michael A WilsonSanchez" userId="fc6058b4-ddd9-4e33-9e0b-4a56c9121860" providerId="ADAL" clId="{2B93BAD1-B6EE-4927-8136-BF9F31844CD5}" dt="2020-11-12T10:55:32.752" v="807" actId="1076"/>
          <ac:picMkLst>
            <pc:docMk/>
            <pc:sldMk cId="3642597445" sldId="416"/>
            <ac:picMk id="1026" creationId="{6C427EDF-873A-4A37-8030-D27AAE90B194}"/>
          </ac:picMkLst>
        </pc:picChg>
      </pc:sldChg>
      <pc:sldChg chg="modSp">
        <pc:chgData name="Michael A WilsonSanchez" userId="fc6058b4-ddd9-4e33-9e0b-4a56c9121860" providerId="ADAL" clId="{2B93BAD1-B6EE-4927-8136-BF9F31844CD5}" dt="2020-11-12T10:55:52.530" v="812" actId="20577"/>
        <pc:sldMkLst>
          <pc:docMk/>
          <pc:sldMk cId="1732509313" sldId="417"/>
        </pc:sldMkLst>
        <pc:spChg chg="mod">
          <ac:chgData name="Michael A WilsonSanchez" userId="fc6058b4-ddd9-4e33-9e0b-4a56c9121860" providerId="ADAL" clId="{2B93BAD1-B6EE-4927-8136-BF9F31844CD5}" dt="2020-11-12T10:55:52.530" v="812" actId="20577"/>
          <ac:spMkLst>
            <pc:docMk/>
            <pc:sldMk cId="1732509313" sldId="417"/>
            <ac:spMk id="7" creationId="{7F5FAA3C-AE48-4CB2-A894-0B690CAB1325}"/>
          </ac:spMkLst>
        </pc:spChg>
      </pc:sldChg>
      <pc:sldChg chg="modSp">
        <pc:chgData name="Michael A WilsonSanchez" userId="fc6058b4-ddd9-4e33-9e0b-4a56c9121860" providerId="ADAL" clId="{2B93BAD1-B6EE-4927-8136-BF9F31844CD5}" dt="2020-11-11T20:52:25.890" v="677" actId="20577"/>
        <pc:sldMkLst>
          <pc:docMk/>
          <pc:sldMk cId="1706015516" sldId="425"/>
        </pc:sldMkLst>
        <pc:spChg chg="mod">
          <ac:chgData name="Michael A WilsonSanchez" userId="fc6058b4-ddd9-4e33-9e0b-4a56c9121860" providerId="ADAL" clId="{2B93BAD1-B6EE-4927-8136-BF9F31844CD5}" dt="2020-11-11T20:52:25.890" v="677" actId="20577"/>
          <ac:spMkLst>
            <pc:docMk/>
            <pc:sldMk cId="1706015516" sldId="425"/>
            <ac:spMk id="3" creationId="{2BAE15B6-190E-4B15-82BF-AAD596A91432}"/>
          </ac:spMkLst>
        </pc:spChg>
      </pc:sldChg>
      <pc:sldChg chg="addSp delSp modSp add">
        <pc:chgData name="Michael A WilsonSanchez" userId="fc6058b4-ddd9-4e33-9e0b-4a56c9121860" providerId="ADAL" clId="{2B93BAD1-B6EE-4927-8136-BF9F31844CD5}" dt="2020-11-11T20:52:06.821" v="669" actId="5793"/>
        <pc:sldMkLst>
          <pc:docMk/>
          <pc:sldMk cId="1356060512" sldId="427"/>
        </pc:sldMkLst>
        <pc:spChg chg="mod">
          <ac:chgData name="Michael A WilsonSanchez" userId="fc6058b4-ddd9-4e33-9e0b-4a56c9121860" providerId="ADAL" clId="{2B93BAD1-B6EE-4927-8136-BF9F31844CD5}" dt="2020-11-11T20:52:06.821" v="669" actId="5793"/>
          <ac:spMkLst>
            <pc:docMk/>
            <pc:sldMk cId="1356060512" sldId="427"/>
            <ac:spMk id="3" creationId="{11B84073-EFD8-406C-959B-3A48553F8BD1}"/>
          </ac:spMkLst>
        </pc:spChg>
        <pc:spChg chg="mod">
          <ac:chgData name="Michael A WilsonSanchez" userId="fc6058b4-ddd9-4e33-9e0b-4a56c9121860" providerId="ADAL" clId="{2B93BAD1-B6EE-4927-8136-BF9F31844CD5}" dt="2020-11-11T20:35:46.790" v="342" actId="20577"/>
          <ac:spMkLst>
            <pc:docMk/>
            <pc:sldMk cId="1356060512" sldId="427"/>
            <ac:spMk id="4" creationId="{843B1B69-1372-439D-8C28-DAAAF3B9F9D0}"/>
          </ac:spMkLst>
        </pc:spChg>
        <pc:spChg chg="mod">
          <ac:chgData name="Michael A WilsonSanchez" userId="fc6058b4-ddd9-4e33-9e0b-4a56c9121860" providerId="ADAL" clId="{2B93BAD1-B6EE-4927-8136-BF9F31844CD5}" dt="2020-11-11T20:49:24.830" v="647" actId="1076"/>
          <ac:spMkLst>
            <pc:docMk/>
            <pc:sldMk cId="1356060512" sldId="427"/>
            <ac:spMk id="5" creationId="{C3B7A2D3-BECE-4049-9259-40CEAD28C9B9}"/>
          </ac:spMkLst>
        </pc:spChg>
        <pc:spChg chg="add mod">
          <ac:chgData name="Michael A WilsonSanchez" userId="fc6058b4-ddd9-4e33-9e0b-4a56c9121860" providerId="ADAL" clId="{2B93BAD1-B6EE-4927-8136-BF9F31844CD5}" dt="2020-11-11T20:49:16.256" v="646" actId="1076"/>
          <ac:spMkLst>
            <pc:docMk/>
            <pc:sldMk cId="1356060512" sldId="427"/>
            <ac:spMk id="8" creationId="{51D1AC0A-6052-40B1-8B0E-97F9BD40CDFF}"/>
          </ac:spMkLst>
        </pc:spChg>
        <pc:picChg chg="add del mod">
          <ac:chgData name="Michael A WilsonSanchez" userId="fc6058b4-ddd9-4e33-9e0b-4a56c9121860" providerId="ADAL" clId="{2B93BAD1-B6EE-4927-8136-BF9F31844CD5}" dt="2020-11-11T20:43:06.021" v="468" actId="478"/>
          <ac:picMkLst>
            <pc:docMk/>
            <pc:sldMk cId="1356060512" sldId="427"/>
            <ac:picMk id="7" creationId="{CB2FDC62-11A7-492F-A435-8105D255311E}"/>
          </ac:picMkLst>
        </pc:picChg>
        <pc:picChg chg="add mod">
          <ac:chgData name="Michael A WilsonSanchez" userId="fc6058b4-ddd9-4e33-9e0b-4a56c9121860" providerId="ADAL" clId="{2B93BAD1-B6EE-4927-8136-BF9F31844CD5}" dt="2020-11-11T20:49:03.005" v="645" actId="1076"/>
          <ac:picMkLst>
            <pc:docMk/>
            <pc:sldMk cId="1356060512" sldId="427"/>
            <ac:picMk id="10" creationId="{9AE73914-A2FA-4B49-925D-A65504C35B32}"/>
          </ac:picMkLst>
        </pc:picChg>
      </pc:sldChg>
      <pc:sldChg chg="addSp delSp modSp ord">
        <pc:chgData name="Michael A WilsonSanchez" userId="fc6058b4-ddd9-4e33-9e0b-4a56c9121860" providerId="ADAL" clId="{2B93BAD1-B6EE-4927-8136-BF9F31844CD5}" dt="2020-11-12T17:10:57.017" v="1613" actId="20577"/>
        <pc:sldMkLst>
          <pc:docMk/>
          <pc:sldMk cId="369468269" sldId="433"/>
        </pc:sldMkLst>
        <pc:spChg chg="mod">
          <ac:chgData name="Michael A WilsonSanchez" userId="fc6058b4-ddd9-4e33-9e0b-4a56c9121860" providerId="ADAL" clId="{2B93BAD1-B6EE-4927-8136-BF9F31844CD5}" dt="2020-11-12T11:39:35.740" v="1100" actId="20577"/>
          <ac:spMkLst>
            <pc:docMk/>
            <pc:sldMk cId="369468269" sldId="433"/>
            <ac:spMk id="4" creationId="{42FC4FFC-7E01-4B5B-B53F-8BF026AFA582}"/>
          </ac:spMkLst>
        </pc:spChg>
        <pc:spChg chg="del mod">
          <ac:chgData name="Michael A WilsonSanchez" userId="fc6058b4-ddd9-4e33-9e0b-4a56c9121860" providerId="ADAL" clId="{2B93BAD1-B6EE-4927-8136-BF9F31844CD5}" dt="2020-11-12T16:46:18.017" v="1326" actId="478"/>
          <ac:spMkLst>
            <pc:docMk/>
            <pc:sldMk cId="369468269" sldId="433"/>
            <ac:spMk id="5" creationId="{B963C6F0-A6A3-43C9-9C3A-E4C4360F9B35}"/>
          </ac:spMkLst>
        </pc:spChg>
        <pc:spChg chg="add mod">
          <ac:chgData name="Michael A WilsonSanchez" userId="fc6058b4-ddd9-4e33-9e0b-4a56c9121860" providerId="ADAL" clId="{2B93BAD1-B6EE-4927-8136-BF9F31844CD5}" dt="2020-11-12T16:52:28.340" v="1489" actId="1076"/>
          <ac:spMkLst>
            <pc:docMk/>
            <pc:sldMk cId="369468269" sldId="433"/>
            <ac:spMk id="14" creationId="{96DA093A-60E2-4D61-B875-1B9ADAB523B5}"/>
          </ac:spMkLst>
        </pc:spChg>
        <pc:spChg chg="add del mod">
          <ac:chgData name="Michael A WilsonSanchez" userId="fc6058b4-ddd9-4e33-9e0b-4a56c9121860" providerId="ADAL" clId="{2B93BAD1-B6EE-4927-8136-BF9F31844CD5}" dt="2020-11-12T16:46:24.630" v="1327" actId="478"/>
          <ac:spMkLst>
            <pc:docMk/>
            <pc:sldMk cId="369468269" sldId="433"/>
            <ac:spMk id="16" creationId="{26C7CE44-319C-4DA1-A259-5CC635E8F144}"/>
          </ac:spMkLst>
        </pc:spChg>
        <pc:spChg chg="add mod">
          <ac:chgData name="Michael A WilsonSanchez" userId="fc6058b4-ddd9-4e33-9e0b-4a56c9121860" providerId="ADAL" clId="{2B93BAD1-B6EE-4927-8136-BF9F31844CD5}" dt="2020-11-12T17:10:57.017" v="1613" actId="20577"/>
          <ac:spMkLst>
            <pc:docMk/>
            <pc:sldMk cId="369468269" sldId="433"/>
            <ac:spMk id="17" creationId="{3A92B2B5-3112-4602-A2D5-99690BADA072}"/>
          </ac:spMkLst>
        </pc:spChg>
        <pc:graphicFrameChg chg="add mod modGraphic">
          <ac:chgData name="Michael A WilsonSanchez" userId="fc6058b4-ddd9-4e33-9e0b-4a56c9121860" providerId="ADAL" clId="{2B93BAD1-B6EE-4927-8136-BF9F31844CD5}" dt="2020-11-12T11:39:22.785" v="1092" actId="1076"/>
          <ac:graphicFrameMkLst>
            <pc:docMk/>
            <pc:sldMk cId="369468269" sldId="433"/>
            <ac:graphicFrameMk id="6" creationId="{09907B5B-E9D7-4B32-A3F1-3A4BD1267080}"/>
          </ac:graphicFrameMkLst>
        </pc:graphicFrameChg>
        <pc:graphicFrameChg chg="add mod">
          <ac:chgData name="Michael A WilsonSanchez" userId="fc6058b4-ddd9-4e33-9e0b-4a56c9121860" providerId="ADAL" clId="{2B93BAD1-B6EE-4927-8136-BF9F31844CD5}" dt="2020-11-12T11:39:13.969" v="1091" actId="1076"/>
          <ac:graphicFrameMkLst>
            <pc:docMk/>
            <pc:sldMk cId="369468269" sldId="433"/>
            <ac:graphicFrameMk id="7" creationId="{48C090FE-A7EF-4399-9EA8-2D807D77B889}"/>
          </ac:graphicFrameMkLst>
        </pc:graphicFrameChg>
        <pc:picChg chg="add mod">
          <ac:chgData name="Michael A WilsonSanchez" userId="fc6058b4-ddd9-4e33-9e0b-4a56c9121860" providerId="ADAL" clId="{2B93BAD1-B6EE-4927-8136-BF9F31844CD5}" dt="2020-11-12T16:52:32.062" v="1490" actId="14100"/>
          <ac:picMkLst>
            <pc:docMk/>
            <pc:sldMk cId="369468269" sldId="433"/>
            <ac:picMk id="9" creationId="{A7B48626-D565-4C96-8CF0-2558D121AF5F}"/>
          </ac:picMkLst>
        </pc:picChg>
        <pc:picChg chg="add mod">
          <ac:chgData name="Michael A WilsonSanchez" userId="fc6058b4-ddd9-4e33-9e0b-4a56c9121860" providerId="ADAL" clId="{2B93BAD1-B6EE-4927-8136-BF9F31844CD5}" dt="2020-11-12T16:52:43.718" v="1493" actId="1076"/>
          <ac:picMkLst>
            <pc:docMk/>
            <pc:sldMk cId="369468269" sldId="433"/>
            <ac:picMk id="11" creationId="{B22E603A-2EAF-4DF2-BE62-89241EFEC3EB}"/>
          </ac:picMkLst>
        </pc:picChg>
        <pc:picChg chg="add mod">
          <ac:chgData name="Michael A WilsonSanchez" userId="fc6058b4-ddd9-4e33-9e0b-4a56c9121860" providerId="ADAL" clId="{2B93BAD1-B6EE-4927-8136-BF9F31844CD5}" dt="2020-11-12T16:52:51.738" v="1495" actId="1076"/>
          <ac:picMkLst>
            <pc:docMk/>
            <pc:sldMk cId="369468269" sldId="433"/>
            <ac:picMk id="13" creationId="{B3653831-C012-4886-BE2D-6AF4B1E438B3}"/>
          </ac:picMkLst>
        </pc:picChg>
      </pc:sldChg>
      <pc:sldChg chg="modSp">
        <pc:chgData name="Michael A WilsonSanchez" userId="fc6058b4-ddd9-4e33-9e0b-4a56c9121860" providerId="ADAL" clId="{2B93BAD1-B6EE-4927-8136-BF9F31844CD5}" dt="2020-11-12T16:56:46.505" v="1502" actId="20577"/>
        <pc:sldMkLst>
          <pc:docMk/>
          <pc:sldMk cId="2974041229" sldId="440"/>
        </pc:sldMkLst>
        <pc:spChg chg="mod">
          <ac:chgData name="Michael A WilsonSanchez" userId="fc6058b4-ddd9-4e33-9e0b-4a56c9121860" providerId="ADAL" clId="{2B93BAD1-B6EE-4927-8136-BF9F31844CD5}" dt="2020-11-12T16:56:46.505" v="1502" actId="20577"/>
          <ac:spMkLst>
            <pc:docMk/>
            <pc:sldMk cId="2974041229" sldId="440"/>
            <ac:spMk id="9" creationId="{25799A5F-B5C2-4894-A28D-854C9C5895DA}"/>
          </ac:spMkLst>
        </pc:spChg>
      </pc:sldChg>
      <pc:sldChg chg="modSp add">
        <pc:chgData name="Michael A WilsonSanchez" userId="fc6058b4-ddd9-4e33-9e0b-4a56c9121860" providerId="ADAL" clId="{2B93BAD1-B6EE-4927-8136-BF9F31844CD5}" dt="2020-11-12T17:00:23.589" v="1554" actId="20577"/>
        <pc:sldMkLst>
          <pc:docMk/>
          <pc:sldMk cId="4033908988" sldId="441"/>
        </pc:sldMkLst>
        <pc:spChg chg="mod">
          <ac:chgData name="Michael A WilsonSanchez" userId="fc6058b4-ddd9-4e33-9e0b-4a56c9121860" providerId="ADAL" clId="{2B93BAD1-B6EE-4927-8136-BF9F31844CD5}" dt="2020-11-12T16:59:15.226" v="1528" actId="20577"/>
          <ac:spMkLst>
            <pc:docMk/>
            <pc:sldMk cId="4033908988" sldId="441"/>
            <ac:spMk id="4" creationId="{81CA67D2-9A3E-4E91-A24A-B54A1D70F725}"/>
          </ac:spMkLst>
        </pc:spChg>
        <pc:spChg chg="mod">
          <ac:chgData name="Michael A WilsonSanchez" userId="fc6058b4-ddd9-4e33-9e0b-4a56c9121860" providerId="ADAL" clId="{2B93BAD1-B6EE-4927-8136-BF9F31844CD5}" dt="2020-11-12T17:00:23.589" v="1554" actId="20577"/>
          <ac:spMkLst>
            <pc:docMk/>
            <pc:sldMk cId="4033908988" sldId="441"/>
            <ac:spMk id="5" creationId="{72B41765-FFE6-4CEB-B7F9-8CDA296DA0AC}"/>
          </ac:spMkLst>
        </pc:spChg>
      </pc:sldChg>
    </pc:docChg>
  </pc:docChgLst>
  <pc:docChgLst>
    <pc:chgData name="Andrea Georgina Hernandez Limon" userId="S::agh94@nau.edu::6fcd4d0b-4b7f-4755-a530-9eb3ae6ce82a" providerId="AD" clId="Web-{C4CE1296-BE5B-4DD5-BD03-0659A0D2C9A5}"/>
    <pc:docChg chg="modSld">
      <pc:chgData name="Andrea Georgina Hernandez Limon" userId="S::agh94@nau.edu::6fcd4d0b-4b7f-4755-a530-9eb3ae6ce82a" providerId="AD" clId="Web-{C4CE1296-BE5B-4DD5-BD03-0659A0D2C9A5}" dt="2020-11-11T19:40:01.414" v="1" actId="1076"/>
      <pc:docMkLst>
        <pc:docMk/>
      </pc:docMkLst>
      <pc:sldChg chg="modSp">
        <pc:chgData name="Andrea Georgina Hernandez Limon" userId="S::agh94@nau.edu::6fcd4d0b-4b7f-4755-a530-9eb3ae6ce82a" providerId="AD" clId="Web-{C4CE1296-BE5B-4DD5-BD03-0659A0D2C9A5}" dt="2020-11-11T19:40:01.414" v="1" actId="1076"/>
        <pc:sldMkLst>
          <pc:docMk/>
          <pc:sldMk cId="193343161" sldId="336"/>
        </pc:sldMkLst>
        <pc:spChg chg="mod">
          <ac:chgData name="Andrea Georgina Hernandez Limon" userId="S::agh94@nau.edu::6fcd4d0b-4b7f-4755-a530-9eb3ae6ce82a" providerId="AD" clId="Web-{C4CE1296-BE5B-4DD5-BD03-0659A0D2C9A5}" dt="2020-11-11T19:40:01.414" v="1" actId="1076"/>
          <ac:spMkLst>
            <pc:docMk/>
            <pc:sldMk cId="193343161" sldId="336"/>
            <ac:spMk id="4" creationId="{AB143B1E-FB2A-4C1A-8E56-5B3090377CFD}"/>
          </ac:spMkLst>
        </pc:spChg>
      </pc:sldChg>
    </pc:docChg>
  </pc:docChgLst>
  <pc:docChgLst>
    <pc:chgData name="Timothy D Anderson" userId="S::tda62@nau.edu::f33d95cc-121d-4b65-b3f3-b1c0eec26770" providerId="AD" clId="Web-{3BD0B7FF-1072-40D8-A38D-1B63C5F058E9}"/>
    <pc:docChg chg="modSld">
      <pc:chgData name="Timothy D Anderson" userId="S::tda62@nau.edu::f33d95cc-121d-4b65-b3f3-b1c0eec26770" providerId="AD" clId="Web-{3BD0B7FF-1072-40D8-A38D-1B63C5F058E9}" dt="2020-11-12T03:35:18.849" v="0" actId="20577"/>
      <pc:docMkLst>
        <pc:docMk/>
      </pc:docMkLst>
      <pc:sldChg chg="modSp">
        <pc:chgData name="Timothy D Anderson" userId="S::tda62@nau.edu::f33d95cc-121d-4b65-b3f3-b1c0eec26770" providerId="AD" clId="Web-{3BD0B7FF-1072-40D8-A38D-1B63C5F058E9}" dt="2020-11-12T03:35:18.849" v="0" actId="20577"/>
        <pc:sldMkLst>
          <pc:docMk/>
          <pc:sldMk cId="526970792" sldId="408"/>
        </pc:sldMkLst>
        <pc:spChg chg="mod">
          <ac:chgData name="Timothy D Anderson" userId="S::tda62@nau.edu::f33d95cc-121d-4b65-b3f3-b1c0eec26770" providerId="AD" clId="Web-{3BD0B7FF-1072-40D8-A38D-1B63C5F058E9}" dt="2020-11-12T03:35:18.849" v="0" actId="20577"/>
          <ac:spMkLst>
            <pc:docMk/>
            <pc:sldMk cId="526970792" sldId="408"/>
            <ac:spMk id="18" creationId="{EBC4383D-5839-4111-B7F5-7074B65AA0B2}"/>
          </ac:spMkLst>
        </pc:spChg>
      </pc:sldChg>
    </pc:docChg>
  </pc:docChgLst>
  <pc:docChgLst>
    <pc:chgData name="Timothy D Anderson" userId="S::tda62@nau.edu::f33d95cc-121d-4b65-b3f3-b1c0eec26770" providerId="AD" clId="Web-{D5DDDFEC-E9AD-4654-A0E8-230D1AAC6929}"/>
    <pc:docChg chg="modSld">
      <pc:chgData name="Timothy D Anderson" userId="S::tda62@nau.edu::f33d95cc-121d-4b65-b3f3-b1c0eec26770" providerId="AD" clId="Web-{D5DDDFEC-E9AD-4654-A0E8-230D1AAC6929}" dt="2020-11-12T02:31:34.218" v="10" actId="1076"/>
      <pc:docMkLst>
        <pc:docMk/>
      </pc:docMkLst>
      <pc:sldChg chg="addSp delSp modSp">
        <pc:chgData name="Timothy D Anderson" userId="S::tda62@nau.edu::f33d95cc-121d-4b65-b3f3-b1c0eec26770" providerId="AD" clId="Web-{D5DDDFEC-E9AD-4654-A0E8-230D1AAC6929}" dt="2020-11-12T02:31:06.889" v="8" actId="1076"/>
        <pc:sldMkLst>
          <pc:docMk/>
          <pc:sldMk cId="333869463" sldId="378"/>
        </pc:sldMkLst>
        <pc:spChg chg="mod">
          <ac:chgData name="Timothy D Anderson" userId="S::tda62@nau.edu::f33d95cc-121d-4b65-b3f3-b1c0eec26770" providerId="AD" clId="Web-{D5DDDFEC-E9AD-4654-A0E8-230D1AAC6929}" dt="2020-11-12T02:31:04.983" v="7" actId="1076"/>
          <ac:spMkLst>
            <pc:docMk/>
            <pc:sldMk cId="333869463" sldId="378"/>
            <ac:spMk id="8" creationId="{AC55324F-7357-4915-8EA4-F657E1514E6E}"/>
          </ac:spMkLst>
        </pc:spChg>
        <pc:picChg chg="add mod">
          <ac:chgData name="Timothy D Anderson" userId="S::tda62@nau.edu::f33d95cc-121d-4b65-b3f3-b1c0eec26770" providerId="AD" clId="Web-{D5DDDFEC-E9AD-4654-A0E8-230D1AAC6929}" dt="2020-11-12T02:31:06.889" v="8" actId="1076"/>
          <ac:picMkLst>
            <pc:docMk/>
            <pc:sldMk cId="333869463" sldId="378"/>
            <ac:picMk id="6" creationId="{F8BD87D9-4235-40AC-8A31-2397DFA7B73C}"/>
          </ac:picMkLst>
        </pc:picChg>
        <pc:picChg chg="mod">
          <ac:chgData name="Timothy D Anderson" userId="S::tda62@nau.edu::f33d95cc-121d-4b65-b3f3-b1c0eec26770" providerId="AD" clId="Web-{D5DDDFEC-E9AD-4654-A0E8-230D1AAC6929}" dt="2020-11-12T02:31:00.905" v="6" actId="1076"/>
          <ac:picMkLst>
            <pc:docMk/>
            <pc:sldMk cId="333869463" sldId="378"/>
            <ac:picMk id="10" creationId="{1F668741-5F5B-4544-AC93-F0053872C4F9}"/>
          </ac:picMkLst>
        </pc:picChg>
        <pc:picChg chg="del">
          <ac:chgData name="Timothy D Anderson" userId="S::tda62@nau.edu::f33d95cc-121d-4b65-b3f3-b1c0eec26770" providerId="AD" clId="Web-{D5DDDFEC-E9AD-4654-A0E8-230D1AAC6929}" dt="2020-11-12T02:30:19.498" v="0"/>
          <ac:picMkLst>
            <pc:docMk/>
            <pc:sldMk cId="333869463" sldId="378"/>
            <ac:picMk id="12" creationId="{2F75C62A-E845-42D5-AF29-6F8157BD2C81}"/>
          </ac:picMkLst>
        </pc:picChg>
      </pc:sldChg>
      <pc:sldChg chg="modSp">
        <pc:chgData name="Timothy D Anderson" userId="S::tda62@nau.edu::f33d95cc-121d-4b65-b3f3-b1c0eec26770" providerId="AD" clId="Web-{D5DDDFEC-E9AD-4654-A0E8-230D1AAC6929}" dt="2020-11-12T02:31:34.218" v="10" actId="1076"/>
        <pc:sldMkLst>
          <pc:docMk/>
          <pc:sldMk cId="3147886103" sldId="419"/>
        </pc:sldMkLst>
        <pc:picChg chg="mod">
          <ac:chgData name="Timothy D Anderson" userId="S::tda62@nau.edu::f33d95cc-121d-4b65-b3f3-b1c0eec26770" providerId="AD" clId="Web-{D5DDDFEC-E9AD-4654-A0E8-230D1AAC6929}" dt="2020-11-12T02:31:34.218" v="10" actId="1076"/>
          <ac:picMkLst>
            <pc:docMk/>
            <pc:sldMk cId="3147886103" sldId="419"/>
            <ac:picMk id="6" creationId="{1A059A2A-60EA-49DC-BE2C-E52A78DD7779}"/>
          </ac:picMkLst>
        </pc:picChg>
      </pc:sldChg>
    </pc:docChg>
  </pc:docChgLst>
  <pc:docChgLst>
    <pc:chgData name="Timothy D Anderson" userId="f33d95cc-121d-4b65-b3f3-b1c0eec26770" providerId="ADAL" clId="{4C6F9908-7B0F-48F7-AA42-09E7C47E8BF8}"/>
    <pc:docChg chg="undo custSel addSld delSld modSld">
      <pc:chgData name="Timothy D Anderson" userId="f33d95cc-121d-4b65-b3f3-b1c0eec26770" providerId="ADAL" clId="{4C6F9908-7B0F-48F7-AA42-09E7C47E8BF8}" dt="2020-11-12T18:29:55.114" v="2547" actId="20577"/>
      <pc:docMkLst>
        <pc:docMk/>
      </pc:docMkLst>
      <pc:sldChg chg="addSp modSp mod">
        <pc:chgData name="Timothy D Anderson" userId="f33d95cc-121d-4b65-b3f3-b1c0eec26770" providerId="ADAL" clId="{4C6F9908-7B0F-48F7-AA42-09E7C47E8BF8}" dt="2020-11-11T23:16:08.040" v="1779" actId="14100"/>
        <pc:sldMkLst>
          <pc:docMk/>
          <pc:sldMk cId="2357469328" sldId="334"/>
        </pc:sldMkLst>
        <pc:graphicFrameChg chg="add mod modGraphic">
          <ac:chgData name="Timothy D Anderson" userId="f33d95cc-121d-4b65-b3f3-b1c0eec26770" providerId="ADAL" clId="{4C6F9908-7B0F-48F7-AA42-09E7C47E8BF8}" dt="2020-11-11T22:44:32.188" v="1435" actId="1076"/>
          <ac:graphicFrameMkLst>
            <pc:docMk/>
            <pc:sldMk cId="2357469328" sldId="334"/>
            <ac:graphicFrameMk id="5" creationId="{7E71A862-D7A8-4F4E-B1BD-9193C5188BFD}"/>
          </ac:graphicFrameMkLst>
        </pc:graphicFrameChg>
        <pc:graphicFrameChg chg="mod modGraphic">
          <ac:chgData name="Timothy D Anderson" userId="f33d95cc-121d-4b65-b3f3-b1c0eec26770" providerId="ADAL" clId="{4C6F9908-7B0F-48F7-AA42-09E7C47E8BF8}" dt="2020-11-11T23:16:08.040" v="1779" actId="14100"/>
          <ac:graphicFrameMkLst>
            <pc:docMk/>
            <pc:sldMk cId="2357469328" sldId="334"/>
            <ac:graphicFrameMk id="6" creationId="{92B09CE1-75BF-438E-BF61-955270A14F11}"/>
          </ac:graphicFrameMkLst>
        </pc:graphicFrameChg>
      </pc:sldChg>
      <pc:sldChg chg="addSp delSp modSp mod">
        <pc:chgData name="Timothy D Anderson" userId="f33d95cc-121d-4b65-b3f3-b1c0eec26770" providerId="ADAL" clId="{4C6F9908-7B0F-48F7-AA42-09E7C47E8BF8}" dt="2020-11-11T20:21:48.195" v="382" actId="1076"/>
        <pc:sldMkLst>
          <pc:docMk/>
          <pc:sldMk cId="1298036709" sldId="343"/>
        </pc:sldMkLst>
        <pc:spChg chg="mod">
          <ac:chgData name="Timothy D Anderson" userId="f33d95cc-121d-4b65-b3f3-b1c0eec26770" providerId="ADAL" clId="{4C6F9908-7B0F-48F7-AA42-09E7C47E8BF8}" dt="2020-11-10T21:54:16.043" v="126" actId="20577"/>
          <ac:spMkLst>
            <pc:docMk/>
            <pc:sldMk cId="1298036709" sldId="343"/>
            <ac:spMk id="4" creationId="{E7932A2A-F308-48AC-AEC4-2AE231E5AE04}"/>
          </ac:spMkLst>
        </pc:spChg>
        <pc:spChg chg="del">
          <ac:chgData name="Timothy D Anderson" userId="f33d95cc-121d-4b65-b3f3-b1c0eec26770" providerId="ADAL" clId="{4C6F9908-7B0F-48F7-AA42-09E7C47E8BF8}" dt="2020-11-10T21:41:24.217" v="57" actId="478"/>
          <ac:spMkLst>
            <pc:docMk/>
            <pc:sldMk cId="1298036709" sldId="343"/>
            <ac:spMk id="5" creationId="{06E4C8E6-C96A-4A8D-A0DD-462D5603CA93}"/>
          </ac:spMkLst>
        </pc:spChg>
        <pc:spChg chg="add mod">
          <ac:chgData name="Timothy D Anderson" userId="f33d95cc-121d-4b65-b3f3-b1c0eec26770" providerId="ADAL" clId="{4C6F9908-7B0F-48F7-AA42-09E7C47E8BF8}" dt="2020-11-11T20:21:27.850" v="380" actId="14100"/>
          <ac:spMkLst>
            <pc:docMk/>
            <pc:sldMk cId="1298036709" sldId="343"/>
            <ac:spMk id="8" creationId="{0AA70CBD-631E-428C-A51C-B798F68B708E}"/>
          </ac:spMkLst>
        </pc:spChg>
        <pc:spChg chg="del">
          <ac:chgData name="Timothy D Anderson" userId="f33d95cc-121d-4b65-b3f3-b1c0eec26770" providerId="ADAL" clId="{4C6F9908-7B0F-48F7-AA42-09E7C47E8BF8}" dt="2020-11-10T21:41:22.855" v="56" actId="478"/>
          <ac:spMkLst>
            <pc:docMk/>
            <pc:sldMk cId="1298036709" sldId="343"/>
            <ac:spMk id="12" creationId="{8E9DA301-398C-462C-B53E-B679398308CA}"/>
          </ac:spMkLst>
        </pc:spChg>
        <pc:spChg chg="del">
          <ac:chgData name="Timothy D Anderson" userId="f33d95cc-121d-4b65-b3f3-b1c0eec26770" providerId="ADAL" clId="{4C6F9908-7B0F-48F7-AA42-09E7C47E8BF8}" dt="2020-11-10T21:41:21.735" v="55" actId="478"/>
          <ac:spMkLst>
            <pc:docMk/>
            <pc:sldMk cId="1298036709" sldId="343"/>
            <ac:spMk id="14" creationId="{9A5D548F-16B4-47D1-8EC0-8B3189DECD15}"/>
          </ac:spMkLst>
        </pc:spChg>
        <pc:spChg chg="del">
          <ac:chgData name="Timothy D Anderson" userId="f33d95cc-121d-4b65-b3f3-b1c0eec26770" providerId="ADAL" clId="{4C6F9908-7B0F-48F7-AA42-09E7C47E8BF8}" dt="2020-11-10T21:41:20.643" v="54" actId="478"/>
          <ac:spMkLst>
            <pc:docMk/>
            <pc:sldMk cId="1298036709" sldId="343"/>
            <ac:spMk id="16" creationId="{6DD34757-FDD3-47A1-A899-20A651194F05}"/>
          </ac:spMkLst>
        </pc:spChg>
        <pc:picChg chg="add del mod">
          <ac:chgData name="Timothy D Anderson" userId="f33d95cc-121d-4b65-b3f3-b1c0eec26770" providerId="ADAL" clId="{4C6F9908-7B0F-48F7-AA42-09E7C47E8BF8}" dt="2020-11-11T20:09:52.104" v="359" actId="478"/>
          <ac:picMkLst>
            <pc:docMk/>
            <pc:sldMk cId="1298036709" sldId="343"/>
            <ac:picMk id="6" creationId="{733640FE-250C-49EC-817B-DE50AD847015}"/>
          </ac:picMkLst>
        </pc:picChg>
        <pc:picChg chg="del">
          <ac:chgData name="Timothy D Anderson" userId="f33d95cc-121d-4b65-b3f3-b1c0eec26770" providerId="ADAL" clId="{4C6F9908-7B0F-48F7-AA42-09E7C47E8BF8}" dt="2020-11-10T21:41:18.685" v="51" actId="478"/>
          <ac:picMkLst>
            <pc:docMk/>
            <pc:sldMk cId="1298036709" sldId="343"/>
            <ac:picMk id="7" creationId="{7AD82DF8-813B-4937-A357-129DCAC3B94D}"/>
          </ac:picMkLst>
        </pc:picChg>
        <pc:picChg chg="add mod">
          <ac:chgData name="Timothy D Anderson" userId="f33d95cc-121d-4b65-b3f3-b1c0eec26770" providerId="ADAL" clId="{4C6F9908-7B0F-48F7-AA42-09E7C47E8BF8}" dt="2020-11-11T20:21:48.195" v="382" actId="1076"/>
          <ac:picMkLst>
            <pc:docMk/>
            <pc:sldMk cId="1298036709" sldId="343"/>
            <ac:picMk id="9" creationId="{88BD747D-444F-44A9-B81C-EE7B738110AF}"/>
          </ac:picMkLst>
        </pc:picChg>
        <pc:picChg chg="del">
          <ac:chgData name="Timothy D Anderson" userId="f33d95cc-121d-4b65-b3f3-b1c0eec26770" providerId="ADAL" clId="{4C6F9908-7B0F-48F7-AA42-09E7C47E8BF8}" dt="2020-11-10T21:41:19.356" v="53" actId="478"/>
          <ac:picMkLst>
            <pc:docMk/>
            <pc:sldMk cId="1298036709" sldId="343"/>
            <ac:picMk id="9" creationId="{DC43F733-F399-4EF6-85C2-134D9BCD3730}"/>
          </ac:picMkLst>
        </pc:picChg>
        <pc:picChg chg="add mod">
          <ac:chgData name="Timothy D Anderson" userId="f33d95cc-121d-4b65-b3f3-b1c0eec26770" providerId="ADAL" clId="{4C6F9908-7B0F-48F7-AA42-09E7C47E8BF8}" dt="2020-11-11T20:21:38.321" v="381" actId="1076"/>
          <ac:picMkLst>
            <pc:docMk/>
            <pc:sldMk cId="1298036709" sldId="343"/>
            <ac:picMk id="11" creationId="{26D3304C-27AA-4E7A-B080-12C545987F8E}"/>
          </ac:picMkLst>
        </pc:picChg>
        <pc:picChg chg="del">
          <ac:chgData name="Timothy D Anderson" userId="f33d95cc-121d-4b65-b3f3-b1c0eec26770" providerId="ADAL" clId="{4C6F9908-7B0F-48F7-AA42-09E7C47E8BF8}" dt="2020-11-10T21:41:19.047" v="52" actId="478"/>
          <ac:picMkLst>
            <pc:docMk/>
            <pc:sldMk cId="1298036709" sldId="343"/>
            <ac:picMk id="11" creationId="{EF733163-69AB-4839-9F41-4854DA5C1A0A}"/>
          </ac:picMkLst>
        </pc:picChg>
        <pc:picChg chg="add del mod">
          <ac:chgData name="Timothy D Anderson" userId="f33d95cc-121d-4b65-b3f3-b1c0eec26770" providerId="ADAL" clId="{4C6F9908-7B0F-48F7-AA42-09E7C47E8BF8}" dt="2020-11-11T20:06:01.416" v="341" actId="478"/>
          <ac:picMkLst>
            <pc:docMk/>
            <pc:sldMk cId="1298036709" sldId="343"/>
            <ac:picMk id="13" creationId="{08CE0DCE-94BE-4ED5-AE3A-A13C588C113A}"/>
          </ac:picMkLst>
        </pc:picChg>
        <pc:picChg chg="add del mod">
          <ac:chgData name="Timothy D Anderson" userId="f33d95cc-121d-4b65-b3f3-b1c0eec26770" providerId="ADAL" clId="{4C6F9908-7B0F-48F7-AA42-09E7C47E8BF8}" dt="2020-11-11T20:07:18.777" v="347" actId="478"/>
          <ac:picMkLst>
            <pc:docMk/>
            <pc:sldMk cId="1298036709" sldId="343"/>
            <ac:picMk id="17" creationId="{6398DB92-408D-49EC-99E3-22BB0F0680A2}"/>
          </ac:picMkLst>
        </pc:picChg>
      </pc:sldChg>
      <pc:sldChg chg="addSp delSp modSp mod">
        <pc:chgData name="Timothy D Anderson" userId="f33d95cc-121d-4b65-b3f3-b1c0eec26770" providerId="ADAL" clId="{4C6F9908-7B0F-48F7-AA42-09E7C47E8BF8}" dt="2020-11-12T18:29:55.114" v="2547" actId="20577"/>
        <pc:sldMkLst>
          <pc:docMk/>
          <pc:sldMk cId="1057314428" sldId="360"/>
        </pc:sldMkLst>
        <pc:spChg chg="mod">
          <ac:chgData name="Timothy D Anderson" userId="f33d95cc-121d-4b65-b3f3-b1c0eec26770" providerId="ADAL" clId="{4C6F9908-7B0F-48F7-AA42-09E7C47E8BF8}" dt="2020-11-10T22:32:09.543" v="313" actId="20577"/>
          <ac:spMkLst>
            <pc:docMk/>
            <pc:sldMk cId="1057314428" sldId="360"/>
            <ac:spMk id="3" creationId="{5F8D2662-15B2-4FD3-9492-82003C9B24DF}"/>
          </ac:spMkLst>
        </pc:spChg>
        <pc:spChg chg="mod">
          <ac:chgData name="Timothy D Anderson" userId="f33d95cc-121d-4b65-b3f3-b1c0eec26770" providerId="ADAL" clId="{4C6F9908-7B0F-48F7-AA42-09E7C47E8BF8}" dt="2020-11-12T18:29:55.114" v="2547" actId="20577"/>
          <ac:spMkLst>
            <pc:docMk/>
            <pc:sldMk cId="1057314428" sldId="360"/>
            <ac:spMk id="5" creationId="{A501A4B0-6E4B-4376-A98C-1573B1D1FDE7}"/>
          </ac:spMkLst>
        </pc:spChg>
        <pc:graphicFrameChg chg="add del mod modGraphic">
          <ac:chgData name="Timothy D Anderson" userId="f33d95cc-121d-4b65-b3f3-b1c0eec26770" providerId="ADAL" clId="{4C6F9908-7B0F-48F7-AA42-09E7C47E8BF8}" dt="2020-11-11T20:40:41.344" v="457" actId="478"/>
          <ac:graphicFrameMkLst>
            <pc:docMk/>
            <pc:sldMk cId="1057314428" sldId="360"/>
            <ac:graphicFrameMk id="6" creationId="{BD31F52A-E7F0-4AEF-B507-C9258033ADCA}"/>
          </ac:graphicFrameMkLst>
        </pc:graphicFrameChg>
        <pc:graphicFrameChg chg="add mod modGraphic">
          <ac:chgData name="Timothy D Anderson" userId="f33d95cc-121d-4b65-b3f3-b1c0eec26770" providerId="ADAL" clId="{4C6F9908-7B0F-48F7-AA42-09E7C47E8BF8}" dt="2020-11-12T00:08:57.265" v="2232" actId="14100"/>
          <ac:graphicFrameMkLst>
            <pc:docMk/>
            <pc:sldMk cId="1057314428" sldId="360"/>
            <ac:graphicFrameMk id="7" creationId="{A081E134-130C-4D9E-B1C5-38FB0EA27898}"/>
          </ac:graphicFrameMkLst>
        </pc:graphicFrameChg>
        <pc:graphicFrameChg chg="add mod modGraphic">
          <ac:chgData name="Timothy D Anderson" userId="f33d95cc-121d-4b65-b3f3-b1c0eec26770" providerId="ADAL" clId="{4C6F9908-7B0F-48F7-AA42-09E7C47E8BF8}" dt="2020-11-12T17:52:42.021" v="2381" actId="14100"/>
          <ac:graphicFrameMkLst>
            <pc:docMk/>
            <pc:sldMk cId="1057314428" sldId="360"/>
            <ac:graphicFrameMk id="8" creationId="{97102948-BF89-49E4-A2DE-C9F731A7414F}"/>
          </ac:graphicFrameMkLst>
        </pc:graphicFrameChg>
      </pc:sldChg>
      <pc:sldChg chg="addSp delSp modSp mod">
        <pc:chgData name="Timothy D Anderson" userId="f33d95cc-121d-4b65-b3f3-b1c0eec26770" providerId="ADAL" clId="{4C6F9908-7B0F-48F7-AA42-09E7C47E8BF8}" dt="2020-11-12T18:25:04.698" v="2387" actId="1076"/>
        <pc:sldMkLst>
          <pc:docMk/>
          <pc:sldMk cId="3407339212" sldId="363"/>
        </pc:sldMkLst>
        <pc:picChg chg="del">
          <ac:chgData name="Timothy D Anderson" userId="f33d95cc-121d-4b65-b3f3-b1c0eec26770" providerId="ADAL" clId="{4C6F9908-7B0F-48F7-AA42-09E7C47E8BF8}" dt="2020-11-12T18:24:53.063" v="2382" actId="478"/>
          <ac:picMkLst>
            <pc:docMk/>
            <pc:sldMk cId="3407339212" sldId="363"/>
            <ac:picMk id="9" creationId="{3A48DC9E-470C-4E27-A9E6-3DF8F0142934}"/>
          </ac:picMkLst>
        </pc:picChg>
        <pc:picChg chg="add mod">
          <ac:chgData name="Timothy D Anderson" userId="f33d95cc-121d-4b65-b3f3-b1c0eec26770" providerId="ADAL" clId="{4C6F9908-7B0F-48F7-AA42-09E7C47E8BF8}" dt="2020-11-12T18:24:58.424" v="2385" actId="1076"/>
          <ac:picMkLst>
            <pc:docMk/>
            <pc:sldMk cId="3407339212" sldId="363"/>
            <ac:picMk id="12" creationId="{DC9E26D8-6F88-4625-AAAE-EBDB496A15B0}"/>
          </ac:picMkLst>
        </pc:picChg>
        <pc:cxnChg chg="mod ord">
          <ac:chgData name="Timothy D Anderson" userId="f33d95cc-121d-4b65-b3f3-b1c0eec26770" providerId="ADAL" clId="{4C6F9908-7B0F-48F7-AA42-09E7C47E8BF8}" dt="2020-11-12T18:25:04.698" v="2387" actId="1076"/>
          <ac:cxnSpMkLst>
            <pc:docMk/>
            <pc:sldMk cId="3407339212" sldId="363"/>
            <ac:cxnSpMk id="10" creationId="{CA8CB62D-4AE0-4C6B-9BAD-B127C8DE1510}"/>
          </ac:cxnSpMkLst>
        </pc:cxnChg>
      </pc:sldChg>
      <pc:sldChg chg="del">
        <pc:chgData name="Timothy D Anderson" userId="f33d95cc-121d-4b65-b3f3-b1c0eec26770" providerId="ADAL" clId="{4C6F9908-7B0F-48F7-AA42-09E7C47E8BF8}" dt="2020-11-11T23:16:17.662" v="1780" actId="47"/>
        <pc:sldMkLst>
          <pc:docMk/>
          <pc:sldMk cId="4250949015" sldId="364"/>
        </pc:sldMkLst>
      </pc:sldChg>
      <pc:sldChg chg="del">
        <pc:chgData name="Timothy D Anderson" userId="f33d95cc-121d-4b65-b3f3-b1c0eec26770" providerId="ADAL" clId="{4C6F9908-7B0F-48F7-AA42-09E7C47E8BF8}" dt="2020-11-10T21:52:56.083" v="103" actId="47"/>
        <pc:sldMkLst>
          <pc:docMk/>
          <pc:sldMk cId="1539727372" sldId="366"/>
        </pc:sldMkLst>
      </pc:sldChg>
      <pc:sldChg chg="addSp delSp modSp mod">
        <pc:chgData name="Timothy D Anderson" userId="f33d95cc-121d-4b65-b3f3-b1c0eec26770" providerId="ADAL" clId="{4C6F9908-7B0F-48F7-AA42-09E7C47E8BF8}" dt="2020-11-11T19:57:16.153" v="329" actId="1076"/>
        <pc:sldMkLst>
          <pc:docMk/>
          <pc:sldMk cId="333869463" sldId="378"/>
        </pc:sldMkLst>
        <pc:picChg chg="add del mod">
          <ac:chgData name="Timothy D Anderson" userId="f33d95cc-121d-4b65-b3f3-b1c0eec26770" providerId="ADAL" clId="{4C6F9908-7B0F-48F7-AA42-09E7C47E8BF8}" dt="2020-11-11T19:54:06.345" v="314" actId="478"/>
          <ac:picMkLst>
            <pc:docMk/>
            <pc:sldMk cId="333869463" sldId="378"/>
            <ac:picMk id="7" creationId="{5FE480EC-C1AD-4015-A67E-DFC05E90B59E}"/>
          </ac:picMkLst>
        </pc:picChg>
        <pc:picChg chg="add del mod">
          <ac:chgData name="Timothy D Anderson" userId="f33d95cc-121d-4b65-b3f3-b1c0eec26770" providerId="ADAL" clId="{4C6F9908-7B0F-48F7-AA42-09E7C47E8BF8}" dt="2020-11-11T19:57:06.469" v="325" actId="478"/>
          <ac:picMkLst>
            <pc:docMk/>
            <pc:sldMk cId="333869463" sldId="378"/>
            <ac:picMk id="9" creationId="{275E8432-3E23-471D-9730-948C610DFED8}"/>
          </ac:picMkLst>
        </pc:picChg>
        <pc:picChg chg="add mod modCrop">
          <ac:chgData name="Timothy D Anderson" userId="f33d95cc-121d-4b65-b3f3-b1c0eec26770" providerId="ADAL" clId="{4C6F9908-7B0F-48F7-AA42-09E7C47E8BF8}" dt="2020-11-11T19:55:13.020" v="324" actId="1076"/>
          <ac:picMkLst>
            <pc:docMk/>
            <pc:sldMk cId="333869463" sldId="378"/>
            <ac:picMk id="10" creationId="{1F668741-5F5B-4544-AC93-F0053872C4F9}"/>
          </ac:picMkLst>
        </pc:picChg>
        <pc:picChg chg="add del mod">
          <ac:chgData name="Timothy D Anderson" userId="f33d95cc-121d-4b65-b3f3-b1c0eec26770" providerId="ADAL" clId="{4C6F9908-7B0F-48F7-AA42-09E7C47E8BF8}" dt="2020-11-10T21:32:28.565" v="18" actId="478"/>
          <ac:picMkLst>
            <pc:docMk/>
            <pc:sldMk cId="333869463" sldId="378"/>
            <ac:picMk id="11" creationId="{851B1C54-30C8-4858-A86F-94FADCB13048}"/>
          </ac:picMkLst>
        </pc:picChg>
        <pc:picChg chg="add mod">
          <ac:chgData name="Timothy D Anderson" userId="f33d95cc-121d-4b65-b3f3-b1c0eec26770" providerId="ADAL" clId="{4C6F9908-7B0F-48F7-AA42-09E7C47E8BF8}" dt="2020-11-11T19:57:16.153" v="329" actId="1076"/>
          <ac:picMkLst>
            <pc:docMk/>
            <pc:sldMk cId="333869463" sldId="378"/>
            <ac:picMk id="12" creationId="{2F75C62A-E845-42D5-AF29-6F8157BD2C81}"/>
          </ac:picMkLst>
        </pc:picChg>
      </pc:sldChg>
      <pc:sldChg chg="addSp modSp mod">
        <pc:chgData name="Timothy D Anderson" userId="f33d95cc-121d-4b65-b3f3-b1c0eec26770" providerId="ADAL" clId="{4C6F9908-7B0F-48F7-AA42-09E7C47E8BF8}" dt="2020-11-11T23:07:07.767" v="1777" actId="1076"/>
        <pc:sldMkLst>
          <pc:docMk/>
          <pc:sldMk cId="326392269" sldId="402"/>
        </pc:sldMkLst>
        <pc:spChg chg="mod">
          <ac:chgData name="Timothy D Anderson" userId="f33d95cc-121d-4b65-b3f3-b1c0eec26770" providerId="ADAL" clId="{4C6F9908-7B0F-48F7-AA42-09E7C47E8BF8}" dt="2020-11-11T21:32:07.890" v="754" actId="20577"/>
          <ac:spMkLst>
            <pc:docMk/>
            <pc:sldMk cId="326392269" sldId="402"/>
            <ac:spMk id="3" creationId="{645EDB2B-E02E-47DB-BD7B-6276A0CB1477}"/>
          </ac:spMkLst>
        </pc:spChg>
        <pc:spChg chg="mod">
          <ac:chgData name="Timothy D Anderson" userId="f33d95cc-121d-4b65-b3f3-b1c0eec26770" providerId="ADAL" clId="{4C6F9908-7B0F-48F7-AA42-09E7C47E8BF8}" dt="2020-11-11T23:07:07.767" v="1777" actId="1076"/>
          <ac:spMkLst>
            <pc:docMk/>
            <pc:sldMk cId="326392269" sldId="402"/>
            <ac:spMk id="5" creationId="{44566232-B7AF-4136-886B-05C5C46D6215}"/>
          </ac:spMkLst>
        </pc:spChg>
        <pc:spChg chg="add mod">
          <ac:chgData name="Timothy D Anderson" userId="f33d95cc-121d-4b65-b3f3-b1c0eec26770" providerId="ADAL" clId="{4C6F9908-7B0F-48F7-AA42-09E7C47E8BF8}" dt="2020-11-11T23:06:54.455" v="1774" actId="1076"/>
          <ac:spMkLst>
            <pc:docMk/>
            <pc:sldMk cId="326392269" sldId="402"/>
            <ac:spMk id="7" creationId="{3F2097ED-E709-4D49-AD02-B05DE928371E}"/>
          </ac:spMkLst>
        </pc:spChg>
        <pc:graphicFrameChg chg="add mod modGraphic">
          <ac:chgData name="Timothy D Anderson" userId="f33d95cc-121d-4b65-b3f3-b1c0eec26770" providerId="ADAL" clId="{4C6F9908-7B0F-48F7-AA42-09E7C47E8BF8}" dt="2020-11-11T23:06:06.140" v="1730" actId="1076"/>
          <ac:graphicFrameMkLst>
            <pc:docMk/>
            <pc:sldMk cId="326392269" sldId="402"/>
            <ac:graphicFrameMk id="6" creationId="{1D386DBA-704C-4547-9C6D-8FB598970B79}"/>
          </ac:graphicFrameMkLst>
        </pc:graphicFrameChg>
      </pc:sldChg>
      <pc:sldChg chg="addSp delSp modSp mod">
        <pc:chgData name="Timothy D Anderson" userId="f33d95cc-121d-4b65-b3f3-b1c0eec26770" providerId="ADAL" clId="{4C6F9908-7B0F-48F7-AA42-09E7C47E8BF8}" dt="2020-11-12T00:14:48.945" v="2374" actId="1076"/>
        <pc:sldMkLst>
          <pc:docMk/>
          <pc:sldMk cId="526970792" sldId="408"/>
        </pc:sldMkLst>
        <pc:spChg chg="mod">
          <ac:chgData name="Timothy D Anderson" userId="f33d95cc-121d-4b65-b3f3-b1c0eec26770" providerId="ADAL" clId="{4C6F9908-7B0F-48F7-AA42-09E7C47E8BF8}" dt="2020-11-12T00:14:29.133" v="2370" actId="20577"/>
          <ac:spMkLst>
            <pc:docMk/>
            <pc:sldMk cId="526970792" sldId="408"/>
            <ac:spMk id="3" creationId="{BE1FA0CA-C373-4A24-B48E-9607931BE7F4}"/>
          </ac:spMkLst>
        </pc:spChg>
        <pc:spChg chg="del mod">
          <ac:chgData name="Timothy D Anderson" userId="f33d95cc-121d-4b65-b3f3-b1c0eec26770" providerId="ADAL" clId="{4C6F9908-7B0F-48F7-AA42-09E7C47E8BF8}" dt="2020-11-12T00:14:37.178" v="2372" actId="478"/>
          <ac:spMkLst>
            <pc:docMk/>
            <pc:sldMk cId="526970792" sldId="408"/>
            <ac:spMk id="5" creationId="{37E97B39-C0E1-4717-A6F8-CC9C4B659D27}"/>
          </ac:spMkLst>
        </pc:spChg>
        <pc:spChg chg="add mod">
          <ac:chgData name="Timothy D Anderson" userId="f33d95cc-121d-4b65-b3f3-b1c0eec26770" providerId="ADAL" clId="{4C6F9908-7B0F-48F7-AA42-09E7C47E8BF8}" dt="2020-11-10T21:40:00.388" v="36" actId="1076"/>
          <ac:spMkLst>
            <pc:docMk/>
            <pc:sldMk cId="526970792" sldId="408"/>
            <ac:spMk id="13" creationId="{8E576534-AB4E-40C7-A203-ABA0E93CDDF7}"/>
          </ac:spMkLst>
        </pc:spChg>
        <pc:spChg chg="add mod">
          <ac:chgData name="Timothy D Anderson" userId="f33d95cc-121d-4b65-b3f3-b1c0eec26770" providerId="ADAL" clId="{4C6F9908-7B0F-48F7-AA42-09E7C47E8BF8}" dt="2020-11-12T00:14:44.437" v="2373" actId="1076"/>
          <ac:spMkLst>
            <pc:docMk/>
            <pc:sldMk cId="526970792" sldId="408"/>
            <ac:spMk id="15" creationId="{044DA1D2-22FF-475F-B492-C23DFFE67714}"/>
          </ac:spMkLst>
        </pc:spChg>
        <pc:spChg chg="add mod">
          <ac:chgData name="Timothy D Anderson" userId="f33d95cc-121d-4b65-b3f3-b1c0eec26770" providerId="ADAL" clId="{4C6F9908-7B0F-48F7-AA42-09E7C47E8BF8}" dt="2020-11-12T00:14:48.945" v="2374" actId="1076"/>
          <ac:spMkLst>
            <pc:docMk/>
            <pc:sldMk cId="526970792" sldId="408"/>
            <ac:spMk id="17" creationId="{346CBC86-AE2A-4F53-8167-BAF87483D8E2}"/>
          </ac:spMkLst>
        </pc:spChg>
        <pc:spChg chg="add mod">
          <ac:chgData name="Timothy D Anderson" userId="f33d95cc-121d-4b65-b3f3-b1c0eec26770" providerId="ADAL" clId="{4C6F9908-7B0F-48F7-AA42-09E7C47E8BF8}" dt="2020-11-10T21:41:00.348" v="46" actId="1076"/>
          <ac:spMkLst>
            <pc:docMk/>
            <pc:sldMk cId="526970792" sldId="408"/>
            <ac:spMk id="18" creationId="{EBC4383D-5839-4111-B7F5-7074B65AA0B2}"/>
          </ac:spMkLst>
        </pc:spChg>
        <pc:picChg chg="add mod">
          <ac:chgData name="Timothy D Anderson" userId="f33d95cc-121d-4b65-b3f3-b1c0eec26770" providerId="ADAL" clId="{4C6F9908-7B0F-48F7-AA42-09E7C47E8BF8}" dt="2020-11-10T21:41:02.740" v="47" actId="1076"/>
          <ac:picMkLst>
            <pc:docMk/>
            <pc:sldMk cId="526970792" sldId="408"/>
            <ac:picMk id="7" creationId="{932E6D92-E343-4603-B2D6-9758ACE7B809}"/>
          </ac:picMkLst>
        </pc:picChg>
        <pc:picChg chg="add mod">
          <ac:chgData name="Timothy D Anderson" userId="f33d95cc-121d-4b65-b3f3-b1c0eec26770" providerId="ADAL" clId="{4C6F9908-7B0F-48F7-AA42-09E7C47E8BF8}" dt="2020-11-10T21:41:04.880" v="48" actId="1076"/>
          <ac:picMkLst>
            <pc:docMk/>
            <pc:sldMk cId="526970792" sldId="408"/>
            <ac:picMk id="9" creationId="{4F4FF558-99B8-46F3-A7A9-F5B8EEAE3AE5}"/>
          </ac:picMkLst>
        </pc:picChg>
        <pc:picChg chg="add mod">
          <ac:chgData name="Timothy D Anderson" userId="f33d95cc-121d-4b65-b3f3-b1c0eec26770" providerId="ADAL" clId="{4C6F9908-7B0F-48F7-AA42-09E7C47E8BF8}" dt="2020-11-10T21:41:06.646" v="49" actId="1076"/>
          <ac:picMkLst>
            <pc:docMk/>
            <pc:sldMk cId="526970792" sldId="408"/>
            <ac:picMk id="11" creationId="{BA88FCE3-3750-4846-8C19-A44B2BAA8E7F}"/>
          </ac:picMkLst>
        </pc:picChg>
      </pc:sldChg>
      <pc:sldChg chg="addSp delSp modSp mod">
        <pc:chgData name="Timothy D Anderson" userId="f33d95cc-121d-4b65-b3f3-b1c0eec26770" providerId="ADAL" clId="{4C6F9908-7B0F-48F7-AA42-09E7C47E8BF8}" dt="2020-11-11T20:03:40.056" v="340" actId="1076"/>
        <pc:sldMkLst>
          <pc:docMk/>
          <pc:sldMk cId="3200062278" sldId="410"/>
        </pc:sldMkLst>
        <pc:picChg chg="add del mod">
          <ac:chgData name="Timothy D Anderson" userId="f33d95cc-121d-4b65-b3f3-b1c0eec26770" providerId="ADAL" clId="{4C6F9908-7B0F-48F7-AA42-09E7C47E8BF8}" dt="2020-11-11T20:02:19.938" v="330" actId="478"/>
          <ac:picMkLst>
            <pc:docMk/>
            <pc:sldMk cId="3200062278" sldId="410"/>
            <ac:picMk id="7" creationId="{9D768063-C996-4EC4-AB0B-0E9D8BD48CF6}"/>
          </ac:picMkLst>
        </pc:picChg>
        <pc:picChg chg="add del mod">
          <ac:chgData name="Timothy D Anderson" userId="f33d95cc-121d-4b65-b3f3-b1c0eec26770" providerId="ADAL" clId="{4C6F9908-7B0F-48F7-AA42-09E7C47E8BF8}" dt="2020-11-11T20:03:26.224" v="334" actId="478"/>
          <ac:picMkLst>
            <pc:docMk/>
            <pc:sldMk cId="3200062278" sldId="410"/>
            <ac:picMk id="9" creationId="{AC82CE7D-F6B0-417C-B688-7D82B37383DD}"/>
          </ac:picMkLst>
        </pc:picChg>
        <pc:picChg chg="add mod">
          <ac:chgData name="Timothy D Anderson" userId="f33d95cc-121d-4b65-b3f3-b1c0eec26770" providerId="ADAL" clId="{4C6F9908-7B0F-48F7-AA42-09E7C47E8BF8}" dt="2020-11-11T20:02:24.501" v="333" actId="1076"/>
          <ac:picMkLst>
            <pc:docMk/>
            <pc:sldMk cId="3200062278" sldId="410"/>
            <ac:picMk id="10" creationId="{773CA25C-F669-4124-B64B-269A89361441}"/>
          </ac:picMkLst>
        </pc:picChg>
        <pc:picChg chg="add mod">
          <ac:chgData name="Timothy D Anderson" userId="f33d95cc-121d-4b65-b3f3-b1c0eec26770" providerId="ADAL" clId="{4C6F9908-7B0F-48F7-AA42-09E7C47E8BF8}" dt="2020-11-11T20:03:40.056" v="340" actId="1076"/>
          <ac:picMkLst>
            <pc:docMk/>
            <pc:sldMk cId="3200062278" sldId="410"/>
            <ac:picMk id="13" creationId="{D254EBD2-480B-459C-8FC4-90F97795245D}"/>
          </ac:picMkLst>
        </pc:picChg>
      </pc:sldChg>
      <pc:sldChg chg="addSp delSp modSp mod">
        <pc:chgData name="Timothy D Anderson" userId="f33d95cc-121d-4b65-b3f3-b1c0eec26770" providerId="ADAL" clId="{4C6F9908-7B0F-48F7-AA42-09E7C47E8BF8}" dt="2020-11-11T20:25:10.066" v="393" actId="1076"/>
        <pc:sldMkLst>
          <pc:docMk/>
          <pc:sldMk cId="1909275138" sldId="411"/>
        </pc:sldMkLst>
        <pc:spChg chg="mod">
          <ac:chgData name="Timothy D Anderson" userId="f33d95cc-121d-4b65-b3f3-b1c0eec26770" providerId="ADAL" clId="{4C6F9908-7B0F-48F7-AA42-09E7C47E8BF8}" dt="2020-11-10T21:47:41.881" v="75" actId="20577"/>
          <ac:spMkLst>
            <pc:docMk/>
            <pc:sldMk cId="1909275138" sldId="411"/>
            <ac:spMk id="4" creationId="{C9D8A05F-D7C2-4BB9-B8C7-33BC3398405F}"/>
          </ac:spMkLst>
        </pc:spChg>
        <pc:spChg chg="mod">
          <ac:chgData name="Timothy D Anderson" userId="f33d95cc-121d-4b65-b3f3-b1c0eec26770" providerId="ADAL" clId="{4C6F9908-7B0F-48F7-AA42-09E7C47E8BF8}" dt="2020-11-10T22:24:06.288" v="194" actId="20577"/>
          <ac:spMkLst>
            <pc:docMk/>
            <pc:sldMk cId="1909275138" sldId="411"/>
            <ac:spMk id="5" creationId="{90D4A1A3-C264-47A9-BA9C-E9321CF096A9}"/>
          </ac:spMkLst>
        </pc:spChg>
        <pc:picChg chg="add mod">
          <ac:chgData name="Timothy D Anderson" userId="f33d95cc-121d-4b65-b3f3-b1c0eec26770" providerId="ADAL" clId="{4C6F9908-7B0F-48F7-AA42-09E7C47E8BF8}" dt="2020-11-11T20:22:18.108" v="383" actId="1076"/>
          <ac:picMkLst>
            <pc:docMk/>
            <pc:sldMk cId="1909275138" sldId="411"/>
            <ac:picMk id="6" creationId="{FD8B5035-486C-4EAE-8E21-088ED917D06E}"/>
          </ac:picMkLst>
        </pc:picChg>
        <pc:picChg chg="add del mod">
          <ac:chgData name="Timothy D Anderson" userId="f33d95cc-121d-4b65-b3f3-b1c0eec26770" providerId="ADAL" clId="{4C6F9908-7B0F-48F7-AA42-09E7C47E8BF8}" dt="2020-11-11T20:25:03.587" v="387" actId="478"/>
          <ac:picMkLst>
            <pc:docMk/>
            <pc:sldMk cId="1909275138" sldId="411"/>
            <ac:picMk id="7" creationId="{B3008B48-277E-4529-9091-BC6019A2D324}"/>
          </ac:picMkLst>
        </pc:picChg>
        <pc:picChg chg="add mod">
          <ac:chgData name="Timothy D Anderson" userId="f33d95cc-121d-4b65-b3f3-b1c0eec26770" providerId="ADAL" clId="{4C6F9908-7B0F-48F7-AA42-09E7C47E8BF8}" dt="2020-11-11T20:25:10.066" v="393" actId="1076"/>
          <ac:picMkLst>
            <pc:docMk/>
            <pc:sldMk cId="1909275138" sldId="411"/>
            <ac:picMk id="10" creationId="{788DDC4D-F65C-4293-A95E-61570C774EB4}"/>
          </ac:picMkLst>
        </pc:picChg>
        <pc:picChg chg="add mod">
          <ac:chgData name="Timothy D Anderson" userId="f33d95cc-121d-4b65-b3f3-b1c0eec26770" providerId="ADAL" clId="{4C6F9908-7B0F-48F7-AA42-09E7C47E8BF8}" dt="2020-11-11T20:25:09.605" v="392" actId="1076"/>
          <ac:picMkLst>
            <pc:docMk/>
            <pc:sldMk cId="1909275138" sldId="411"/>
            <ac:picMk id="12" creationId="{44EBCC9E-5C26-49DE-A732-81C6D6D8AE32}"/>
          </ac:picMkLst>
        </pc:picChg>
      </pc:sldChg>
      <pc:sldChg chg="addSp delSp modSp mod">
        <pc:chgData name="Timothy D Anderson" userId="f33d95cc-121d-4b65-b3f3-b1c0eec26770" providerId="ADAL" clId="{4C6F9908-7B0F-48F7-AA42-09E7C47E8BF8}" dt="2020-11-12T00:04:50.554" v="2152" actId="1076"/>
        <pc:sldMkLst>
          <pc:docMk/>
          <pc:sldMk cId="2233196162" sldId="412"/>
        </pc:sldMkLst>
        <pc:spChg chg="mod">
          <ac:chgData name="Timothy D Anderson" userId="f33d95cc-121d-4b65-b3f3-b1c0eec26770" providerId="ADAL" clId="{4C6F9908-7B0F-48F7-AA42-09E7C47E8BF8}" dt="2020-11-10T22:18:07.070" v="169" actId="20577"/>
          <ac:spMkLst>
            <pc:docMk/>
            <pc:sldMk cId="2233196162" sldId="412"/>
            <ac:spMk id="3" creationId="{288CEACB-1269-481E-9DBC-7D4A678CE4D7}"/>
          </ac:spMkLst>
        </pc:spChg>
        <pc:spChg chg="mod">
          <ac:chgData name="Timothy D Anderson" userId="f33d95cc-121d-4b65-b3f3-b1c0eec26770" providerId="ADAL" clId="{4C6F9908-7B0F-48F7-AA42-09E7C47E8BF8}" dt="2020-11-10T21:47:46.723" v="88" actId="20577"/>
          <ac:spMkLst>
            <pc:docMk/>
            <pc:sldMk cId="2233196162" sldId="412"/>
            <ac:spMk id="4" creationId="{C3BD892C-9DD7-4BF6-A928-E71476ED24B9}"/>
          </ac:spMkLst>
        </pc:spChg>
        <pc:spChg chg="mod">
          <ac:chgData name="Timothy D Anderson" userId="f33d95cc-121d-4b65-b3f3-b1c0eec26770" providerId="ADAL" clId="{4C6F9908-7B0F-48F7-AA42-09E7C47E8BF8}" dt="2020-11-12T00:04:50.554" v="2152" actId="1076"/>
          <ac:spMkLst>
            <pc:docMk/>
            <pc:sldMk cId="2233196162" sldId="412"/>
            <ac:spMk id="5" creationId="{AECBC412-49B4-4CB9-B894-C150008DDF35}"/>
          </ac:spMkLst>
        </pc:spChg>
        <pc:picChg chg="add del mod">
          <ac:chgData name="Timothy D Anderson" userId="f33d95cc-121d-4b65-b3f3-b1c0eec26770" providerId="ADAL" clId="{4C6F9908-7B0F-48F7-AA42-09E7C47E8BF8}" dt="2020-11-11T23:55:30.310" v="1819" actId="478"/>
          <ac:picMkLst>
            <pc:docMk/>
            <pc:sldMk cId="2233196162" sldId="412"/>
            <ac:picMk id="7" creationId="{B8FA4152-774A-40FF-BEFB-83D2CC0F0427}"/>
          </ac:picMkLst>
        </pc:picChg>
        <pc:picChg chg="add del mod">
          <ac:chgData name="Timothy D Anderson" userId="f33d95cc-121d-4b65-b3f3-b1c0eec26770" providerId="ADAL" clId="{4C6F9908-7B0F-48F7-AA42-09E7C47E8BF8}" dt="2020-11-11T23:55:30.797" v="1820" actId="478"/>
          <ac:picMkLst>
            <pc:docMk/>
            <pc:sldMk cId="2233196162" sldId="412"/>
            <ac:picMk id="9" creationId="{F83D30A3-DEA9-4EFF-9AFC-ACED90F08CE2}"/>
          </ac:picMkLst>
        </pc:picChg>
        <pc:picChg chg="add del mod">
          <ac:chgData name="Timothy D Anderson" userId="f33d95cc-121d-4b65-b3f3-b1c0eec26770" providerId="ADAL" clId="{4C6F9908-7B0F-48F7-AA42-09E7C47E8BF8}" dt="2020-11-11T23:55:31.154" v="1822" actId="478"/>
          <ac:picMkLst>
            <pc:docMk/>
            <pc:sldMk cId="2233196162" sldId="412"/>
            <ac:picMk id="11" creationId="{84DD517C-9573-499F-9D27-B40C83763AF6}"/>
          </ac:picMkLst>
        </pc:picChg>
        <pc:picChg chg="add mod">
          <ac:chgData name="Timothy D Anderson" userId="f33d95cc-121d-4b65-b3f3-b1c0eec26770" providerId="ADAL" clId="{4C6F9908-7B0F-48F7-AA42-09E7C47E8BF8}" dt="2020-11-11T23:58:06.505" v="1882" actId="1076"/>
          <ac:picMkLst>
            <pc:docMk/>
            <pc:sldMk cId="2233196162" sldId="412"/>
            <ac:picMk id="13" creationId="{48B1910C-BEAF-4A24-A346-BD8E4F8D0334}"/>
          </ac:picMkLst>
        </pc:picChg>
        <pc:picChg chg="add mod">
          <ac:chgData name="Timothy D Anderson" userId="f33d95cc-121d-4b65-b3f3-b1c0eec26770" providerId="ADAL" clId="{4C6F9908-7B0F-48F7-AA42-09E7C47E8BF8}" dt="2020-11-11T23:56:26.618" v="1830" actId="1076"/>
          <ac:picMkLst>
            <pc:docMk/>
            <pc:sldMk cId="2233196162" sldId="412"/>
            <ac:picMk id="15" creationId="{88C0481E-59DD-456F-99A6-85DEBF4AF756}"/>
          </ac:picMkLst>
        </pc:picChg>
        <pc:picChg chg="add mod">
          <ac:chgData name="Timothy D Anderson" userId="f33d95cc-121d-4b65-b3f3-b1c0eec26770" providerId="ADAL" clId="{4C6F9908-7B0F-48F7-AA42-09E7C47E8BF8}" dt="2020-11-11T23:58:09.709" v="1883" actId="1076"/>
          <ac:picMkLst>
            <pc:docMk/>
            <pc:sldMk cId="2233196162" sldId="412"/>
            <ac:picMk id="17" creationId="{7B1E8920-C5E9-43C9-A686-B2F3C2D0442A}"/>
          </ac:picMkLst>
        </pc:picChg>
      </pc:sldChg>
      <pc:sldChg chg="addSp modSp mod">
        <pc:chgData name="Timothy D Anderson" userId="f33d95cc-121d-4b65-b3f3-b1c0eec26770" providerId="ADAL" clId="{4C6F9908-7B0F-48F7-AA42-09E7C47E8BF8}" dt="2020-11-11T20:31:11.452" v="405" actId="1076"/>
        <pc:sldMkLst>
          <pc:docMk/>
          <pc:sldMk cId="379950080" sldId="413"/>
        </pc:sldMkLst>
        <pc:spChg chg="mod">
          <ac:chgData name="Timothy D Anderson" userId="f33d95cc-121d-4b65-b3f3-b1c0eec26770" providerId="ADAL" clId="{4C6F9908-7B0F-48F7-AA42-09E7C47E8BF8}" dt="2020-11-10T21:54:29.924" v="147" actId="20577"/>
          <ac:spMkLst>
            <pc:docMk/>
            <pc:sldMk cId="379950080" sldId="413"/>
            <ac:spMk id="4" creationId="{890479E1-F993-4F40-A765-FBCBE6C2C7F9}"/>
          </ac:spMkLst>
        </pc:spChg>
        <pc:spChg chg="mod">
          <ac:chgData name="Timothy D Anderson" userId="f33d95cc-121d-4b65-b3f3-b1c0eec26770" providerId="ADAL" clId="{4C6F9908-7B0F-48F7-AA42-09E7C47E8BF8}" dt="2020-11-10T22:30:34.130" v="296" actId="20577"/>
          <ac:spMkLst>
            <pc:docMk/>
            <pc:sldMk cId="379950080" sldId="413"/>
            <ac:spMk id="5" creationId="{A91F9A7B-39D5-4DF9-94CD-B63390A40518}"/>
          </ac:spMkLst>
        </pc:spChg>
        <pc:picChg chg="add mod">
          <ac:chgData name="Timothy D Anderson" userId="f33d95cc-121d-4b65-b3f3-b1c0eec26770" providerId="ADAL" clId="{4C6F9908-7B0F-48F7-AA42-09E7C47E8BF8}" dt="2020-11-11T20:27:54.326" v="397" actId="1076"/>
          <ac:picMkLst>
            <pc:docMk/>
            <pc:sldMk cId="379950080" sldId="413"/>
            <ac:picMk id="7" creationId="{9D76F0E8-C020-4DDD-9DDD-1B0F4B6D1E7C}"/>
          </ac:picMkLst>
        </pc:picChg>
        <pc:picChg chg="add mod">
          <ac:chgData name="Timothy D Anderson" userId="f33d95cc-121d-4b65-b3f3-b1c0eec26770" providerId="ADAL" clId="{4C6F9908-7B0F-48F7-AA42-09E7C47E8BF8}" dt="2020-11-11T20:30:22.374" v="402" actId="1076"/>
          <ac:picMkLst>
            <pc:docMk/>
            <pc:sldMk cId="379950080" sldId="413"/>
            <ac:picMk id="9" creationId="{526CC282-C1B6-4B01-A3D0-96997606F21F}"/>
          </ac:picMkLst>
        </pc:picChg>
        <pc:picChg chg="add mod">
          <ac:chgData name="Timothy D Anderson" userId="f33d95cc-121d-4b65-b3f3-b1c0eec26770" providerId="ADAL" clId="{4C6F9908-7B0F-48F7-AA42-09E7C47E8BF8}" dt="2020-11-11T20:31:11.452" v="405" actId="1076"/>
          <ac:picMkLst>
            <pc:docMk/>
            <pc:sldMk cId="379950080" sldId="413"/>
            <ac:picMk id="11" creationId="{D0619ABC-CEDE-41DB-BB2F-2702C33EDEE2}"/>
          </ac:picMkLst>
        </pc:picChg>
      </pc:sldChg>
      <pc:sldChg chg="add del">
        <pc:chgData name="Timothy D Anderson" userId="f33d95cc-121d-4b65-b3f3-b1c0eec26770" providerId="ADAL" clId="{4C6F9908-7B0F-48F7-AA42-09E7C47E8BF8}" dt="2020-11-10T21:40:31.458" v="40"/>
        <pc:sldMkLst>
          <pc:docMk/>
          <pc:sldMk cId="9901272" sldId="418"/>
        </pc:sldMkLst>
      </pc:sldChg>
      <pc:sldChg chg="modSp new mod">
        <pc:chgData name="Timothy D Anderson" userId="f33d95cc-121d-4b65-b3f3-b1c0eec26770" providerId="ADAL" clId="{4C6F9908-7B0F-48F7-AA42-09E7C47E8BF8}" dt="2020-11-10T22:17:57.700" v="165" actId="20577"/>
        <pc:sldMkLst>
          <pc:docMk/>
          <pc:sldMk cId="2952652656" sldId="418"/>
        </pc:sldMkLst>
        <pc:spChg chg="mod">
          <ac:chgData name="Timothy D Anderson" userId="f33d95cc-121d-4b65-b3f3-b1c0eec26770" providerId="ADAL" clId="{4C6F9908-7B0F-48F7-AA42-09E7C47E8BF8}" dt="2020-11-10T21:53:08.830" v="117" actId="20577"/>
          <ac:spMkLst>
            <pc:docMk/>
            <pc:sldMk cId="2952652656" sldId="418"/>
            <ac:spMk id="2" creationId="{48A3C14E-C5C7-490A-8768-EC28A4D3C8C2}"/>
          </ac:spMkLst>
        </pc:spChg>
        <pc:spChg chg="mod">
          <ac:chgData name="Timothy D Anderson" userId="f33d95cc-121d-4b65-b3f3-b1c0eec26770" providerId="ADAL" clId="{4C6F9908-7B0F-48F7-AA42-09E7C47E8BF8}" dt="2020-11-10T22:17:57.700" v="165" actId="20577"/>
          <ac:spMkLst>
            <pc:docMk/>
            <pc:sldMk cId="2952652656" sldId="418"/>
            <ac:spMk id="4" creationId="{55826B93-A209-4569-B033-E2B86BF4BEF3}"/>
          </ac:spMkLst>
        </pc:spChg>
      </pc:sldChg>
      <pc:sldChg chg="addSp delSp modSp mod modAnim">
        <pc:chgData name="Timothy D Anderson" userId="f33d95cc-121d-4b65-b3f3-b1c0eec26770" providerId="ADAL" clId="{4C6F9908-7B0F-48F7-AA42-09E7C47E8BF8}" dt="2020-11-12T00:05:37.843" v="2179" actId="1076"/>
        <pc:sldMkLst>
          <pc:docMk/>
          <pc:sldMk cId="3147886103" sldId="419"/>
        </pc:sldMkLst>
        <pc:spChg chg="mod">
          <ac:chgData name="Timothy D Anderson" userId="f33d95cc-121d-4b65-b3f3-b1c0eec26770" providerId="ADAL" clId="{4C6F9908-7B0F-48F7-AA42-09E7C47E8BF8}" dt="2020-11-10T22:18:09.891" v="173" actId="20577"/>
          <ac:spMkLst>
            <pc:docMk/>
            <pc:sldMk cId="3147886103" sldId="419"/>
            <ac:spMk id="3" creationId="{5BAE66D1-D8B8-400B-838C-A85CC72F7C91}"/>
          </ac:spMkLst>
        </pc:spChg>
        <pc:spChg chg="mod">
          <ac:chgData name="Timothy D Anderson" userId="f33d95cc-121d-4b65-b3f3-b1c0eec26770" providerId="ADAL" clId="{4C6F9908-7B0F-48F7-AA42-09E7C47E8BF8}" dt="2020-11-12T00:05:18.665" v="2175" actId="14100"/>
          <ac:spMkLst>
            <pc:docMk/>
            <pc:sldMk cId="3147886103" sldId="419"/>
            <ac:spMk id="4" creationId="{F1C65067-46DC-4876-8199-7919C46047F8}"/>
          </ac:spMkLst>
        </pc:spChg>
        <pc:spChg chg="del">
          <ac:chgData name="Timothy D Anderson" userId="f33d95cc-121d-4b65-b3f3-b1c0eec26770" providerId="ADAL" clId="{4C6F9908-7B0F-48F7-AA42-09E7C47E8BF8}" dt="2020-11-12T00:05:28.224" v="2178" actId="478"/>
          <ac:spMkLst>
            <pc:docMk/>
            <pc:sldMk cId="3147886103" sldId="419"/>
            <ac:spMk id="5" creationId="{230FC5F3-BDD2-4A2E-B6EC-F8C3AFA5FC48}"/>
          </ac:spMkLst>
        </pc:spChg>
        <pc:picChg chg="add mod">
          <ac:chgData name="Timothy D Anderson" userId="f33d95cc-121d-4b65-b3f3-b1c0eec26770" providerId="ADAL" clId="{4C6F9908-7B0F-48F7-AA42-09E7C47E8BF8}" dt="2020-11-12T00:05:37.843" v="2179" actId="1076"/>
          <ac:picMkLst>
            <pc:docMk/>
            <pc:sldMk cId="3147886103" sldId="419"/>
            <ac:picMk id="6" creationId="{1A059A2A-60EA-49DC-BE2C-E52A78DD7779}"/>
          </ac:picMkLst>
        </pc:picChg>
      </pc:sldChg>
      <pc:sldChg chg="modSp mod">
        <pc:chgData name="Timothy D Anderson" userId="f33d95cc-121d-4b65-b3f3-b1c0eec26770" providerId="ADAL" clId="{4C6F9908-7B0F-48F7-AA42-09E7C47E8BF8}" dt="2020-11-11T23:20:32.731" v="1782" actId="1076"/>
        <pc:sldMkLst>
          <pc:docMk/>
          <pc:sldMk cId="3078532535" sldId="430"/>
        </pc:sldMkLst>
        <pc:picChg chg="mod">
          <ac:chgData name="Timothy D Anderson" userId="f33d95cc-121d-4b65-b3f3-b1c0eec26770" providerId="ADAL" clId="{4C6F9908-7B0F-48F7-AA42-09E7C47E8BF8}" dt="2020-11-11T23:20:32.731" v="1782" actId="1076"/>
          <ac:picMkLst>
            <pc:docMk/>
            <pc:sldMk cId="3078532535" sldId="430"/>
            <ac:picMk id="8" creationId="{E434323B-9633-4D7A-8D72-00989236624B}"/>
          </ac:picMkLst>
        </pc:picChg>
      </pc:sldChg>
      <pc:sldChg chg="addSp delSp modSp mod modAnim">
        <pc:chgData name="Timothy D Anderson" userId="f33d95cc-121d-4b65-b3f3-b1c0eec26770" providerId="ADAL" clId="{4C6F9908-7B0F-48F7-AA42-09E7C47E8BF8}" dt="2020-11-12T00:08:12.532" v="2229" actId="14100"/>
        <pc:sldMkLst>
          <pc:docMk/>
          <pc:sldMk cId="2086497716" sldId="431"/>
        </pc:sldMkLst>
        <pc:spChg chg="mod">
          <ac:chgData name="Timothy D Anderson" userId="f33d95cc-121d-4b65-b3f3-b1c0eec26770" providerId="ADAL" clId="{4C6F9908-7B0F-48F7-AA42-09E7C47E8BF8}" dt="2020-11-12T00:08:12.532" v="2229" actId="14100"/>
          <ac:spMkLst>
            <pc:docMk/>
            <pc:sldMk cId="2086497716" sldId="431"/>
            <ac:spMk id="3" creationId="{AE70A451-AE7F-4F7C-89B8-CF146BC2C078}"/>
          </ac:spMkLst>
        </pc:spChg>
        <pc:spChg chg="mod">
          <ac:chgData name="Timothy D Anderson" userId="f33d95cc-121d-4b65-b3f3-b1c0eec26770" providerId="ADAL" clId="{4C6F9908-7B0F-48F7-AA42-09E7C47E8BF8}" dt="2020-11-12T00:05:59.975" v="2220" actId="14100"/>
          <ac:spMkLst>
            <pc:docMk/>
            <pc:sldMk cId="2086497716" sldId="431"/>
            <ac:spMk id="4" creationId="{C04E74A0-209D-428C-880A-F7E1C8A8E1D7}"/>
          </ac:spMkLst>
        </pc:spChg>
        <pc:spChg chg="del">
          <ac:chgData name="Timothy D Anderson" userId="f33d95cc-121d-4b65-b3f3-b1c0eec26770" providerId="ADAL" clId="{4C6F9908-7B0F-48F7-AA42-09E7C47E8BF8}" dt="2020-11-12T00:06:08.238" v="2223" actId="478"/>
          <ac:spMkLst>
            <pc:docMk/>
            <pc:sldMk cId="2086497716" sldId="431"/>
            <ac:spMk id="5" creationId="{28646328-8992-45FE-9E0F-2667D85F54DD}"/>
          </ac:spMkLst>
        </pc:spChg>
        <pc:picChg chg="add mod">
          <ac:chgData name="Timothy D Anderson" userId="f33d95cc-121d-4b65-b3f3-b1c0eec26770" providerId="ADAL" clId="{4C6F9908-7B0F-48F7-AA42-09E7C47E8BF8}" dt="2020-11-12T00:06:15.430" v="2224" actId="1076"/>
          <ac:picMkLst>
            <pc:docMk/>
            <pc:sldMk cId="2086497716" sldId="431"/>
            <ac:picMk id="6" creationId="{6D385359-919F-4906-BA18-27306BEF4614}"/>
          </ac:picMkLst>
        </pc:picChg>
      </pc:sldChg>
    </pc:docChg>
  </pc:docChgLst>
  <pc:docChgLst>
    <pc:chgData name="Alexander D Soto" userId="S::ads524@nau.edu::1d982df1-030d-4b8e-8ebd-952ddd1b2008" providerId="AD" clId="Web-{2B1C0256-E354-4EEC-8D48-1BAD7E478120}"/>
    <pc:docChg chg="modSld sldOrd">
      <pc:chgData name="Alexander D Soto" userId="S::ads524@nau.edu::1d982df1-030d-4b8e-8ebd-952ddd1b2008" providerId="AD" clId="Web-{2B1C0256-E354-4EEC-8D48-1BAD7E478120}" dt="2020-11-11T21:06:51.918" v="48"/>
      <pc:docMkLst>
        <pc:docMk/>
      </pc:docMkLst>
      <pc:sldChg chg="modSp">
        <pc:chgData name="Alexander D Soto" userId="S::ads524@nau.edu::1d982df1-030d-4b8e-8ebd-952ddd1b2008" providerId="AD" clId="Web-{2B1C0256-E354-4EEC-8D48-1BAD7E478120}" dt="2020-11-11T21:06:21.744" v="41" actId="20577"/>
        <pc:sldMkLst>
          <pc:docMk/>
          <pc:sldMk cId="1753329253" sldId="401"/>
        </pc:sldMkLst>
        <pc:spChg chg="mod">
          <ac:chgData name="Alexander D Soto" userId="S::ads524@nau.edu::1d982df1-030d-4b8e-8ebd-952ddd1b2008" providerId="AD" clId="Web-{2B1C0256-E354-4EEC-8D48-1BAD7E478120}" dt="2020-11-11T21:06:21.744" v="41" actId="20577"/>
          <ac:spMkLst>
            <pc:docMk/>
            <pc:sldMk cId="1753329253" sldId="401"/>
            <ac:spMk id="5" creationId="{50F70689-8926-4E4D-910D-7C5B08C454F4}"/>
          </ac:spMkLst>
        </pc:spChg>
      </pc:sldChg>
      <pc:sldChg chg="ord">
        <pc:chgData name="Alexander D Soto" userId="S::ads524@nau.edu::1d982df1-030d-4b8e-8ebd-952ddd1b2008" providerId="AD" clId="Web-{2B1C0256-E354-4EEC-8D48-1BAD7E478120}" dt="2020-11-11T21:06:51.918" v="48"/>
        <pc:sldMkLst>
          <pc:docMk/>
          <pc:sldMk cId="3109645629" sldId="415"/>
        </pc:sldMkLst>
      </pc:sldChg>
      <pc:sldChg chg="modSp">
        <pc:chgData name="Alexander D Soto" userId="S::ads524@nau.edu::1d982df1-030d-4b8e-8ebd-952ddd1b2008" providerId="AD" clId="Web-{2B1C0256-E354-4EEC-8D48-1BAD7E478120}" dt="2020-11-11T21:06:29.354" v="47" actId="20577"/>
        <pc:sldMkLst>
          <pc:docMk/>
          <pc:sldMk cId="2334656057" sldId="421"/>
        </pc:sldMkLst>
        <pc:spChg chg="mod">
          <ac:chgData name="Alexander D Soto" userId="S::ads524@nau.edu::1d982df1-030d-4b8e-8ebd-952ddd1b2008" providerId="AD" clId="Web-{2B1C0256-E354-4EEC-8D48-1BAD7E478120}" dt="2020-11-11T21:06:29.354" v="47" actId="20577"/>
          <ac:spMkLst>
            <pc:docMk/>
            <pc:sldMk cId="2334656057" sldId="421"/>
            <ac:spMk id="2" creationId="{48A3C14E-C5C7-490A-8768-EC28A4D3C8C2}"/>
          </ac:spMkLst>
        </pc:spChg>
      </pc:sldChg>
    </pc:docChg>
  </pc:docChgLst>
  <pc:docChgLst>
    <pc:chgData name="Sam" userId="c95fa8d0-8aa5-43d6-9d31-8ba6f893c9b3" providerId="ADAL" clId="{5FC547B2-3393-4833-96F9-4BB410809205}"/>
    <pc:docChg chg="undo custSel addSld delSld modSld sldOrd">
      <pc:chgData name="Sam" userId="c95fa8d0-8aa5-43d6-9d31-8ba6f893c9b3" providerId="ADAL" clId="{5FC547B2-3393-4833-96F9-4BB410809205}" dt="2020-11-12T18:49:52.721" v="269" actId="1076"/>
      <pc:docMkLst>
        <pc:docMk/>
      </pc:docMkLst>
      <pc:sldChg chg="modSp">
        <pc:chgData name="Sam" userId="c95fa8d0-8aa5-43d6-9d31-8ba6f893c9b3" providerId="ADAL" clId="{5FC547B2-3393-4833-96F9-4BB410809205}" dt="2020-11-12T03:31:48.237" v="251" actId="20577"/>
        <pc:sldMkLst>
          <pc:docMk/>
          <pc:sldMk cId="2448866715" sldId="268"/>
        </pc:sldMkLst>
        <pc:spChg chg="mod">
          <ac:chgData name="Sam" userId="c95fa8d0-8aa5-43d6-9d31-8ba6f893c9b3" providerId="ADAL" clId="{5FC547B2-3393-4833-96F9-4BB410809205}" dt="2020-11-12T03:31:48.237" v="251" actId="20577"/>
          <ac:spMkLst>
            <pc:docMk/>
            <pc:sldMk cId="2448866715" sldId="268"/>
            <ac:spMk id="5" creationId="{2A3CF540-6421-48CD-BFC3-99FAFF093669}"/>
          </ac:spMkLst>
        </pc:spChg>
      </pc:sldChg>
      <pc:sldChg chg="modSp">
        <pc:chgData name="Sam" userId="c95fa8d0-8aa5-43d6-9d31-8ba6f893c9b3" providerId="ADAL" clId="{5FC547B2-3393-4833-96F9-4BB410809205}" dt="2020-11-12T18:43:36.713" v="266" actId="20577"/>
        <pc:sldMkLst>
          <pc:docMk/>
          <pc:sldMk cId="645251281" sldId="327"/>
        </pc:sldMkLst>
        <pc:spChg chg="mod">
          <ac:chgData name="Sam" userId="c95fa8d0-8aa5-43d6-9d31-8ba6f893c9b3" providerId="ADAL" clId="{5FC547B2-3393-4833-96F9-4BB410809205}" dt="2020-11-12T18:43:36.713" v="266" actId="20577"/>
          <ac:spMkLst>
            <pc:docMk/>
            <pc:sldMk cId="645251281" sldId="327"/>
            <ac:spMk id="5" creationId="{E2EC1903-3326-424D-8182-DBEF7517E951}"/>
          </ac:spMkLst>
        </pc:spChg>
      </pc:sldChg>
      <pc:sldChg chg="modSp">
        <pc:chgData name="Sam" userId="c95fa8d0-8aa5-43d6-9d31-8ba6f893c9b3" providerId="ADAL" clId="{5FC547B2-3393-4833-96F9-4BB410809205}" dt="2020-11-12T18:47:52.244" v="267" actId="1076"/>
        <pc:sldMkLst>
          <pc:docMk/>
          <pc:sldMk cId="2365604098" sldId="328"/>
        </pc:sldMkLst>
        <pc:spChg chg="mod">
          <ac:chgData name="Sam" userId="c95fa8d0-8aa5-43d6-9d31-8ba6f893c9b3" providerId="ADAL" clId="{5FC547B2-3393-4833-96F9-4BB410809205}" dt="2020-11-12T18:47:52.244" v="267" actId="1076"/>
          <ac:spMkLst>
            <pc:docMk/>
            <pc:sldMk cId="2365604098" sldId="328"/>
            <ac:spMk id="5" creationId="{689ECB7C-9D19-4A5C-99B8-41F6F69A78CD}"/>
          </ac:spMkLst>
        </pc:spChg>
      </pc:sldChg>
      <pc:sldChg chg="modSp">
        <pc:chgData name="Sam" userId="c95fa8d0-8aa5-43d6-9d31-8ba6f893c9b3" providerId="ADAL" clId="{5FC547B2-3393-4833-96F9-4BB410809205}" dt="2020-11-12T18:49:52.721" v="269" actId="1076"/>
        <pc:sldMkLst>
          <pc:docMk/>
          <pc:sldMk cId="3583802865" sldId="331"/>
        </pc:sldMkLst>
        <pc:spChg chg="mod">
          <ac:chgData name="Sam" userId="c95fa8d0-8aa5-43d6-9d31-8ba6f893c9b3" providerId="ADAL" clId="{5FC547B2-3393-4833-96F9-4BB410809205}" dt="2020-11-12T18:49:52.721" v="269" actId="1076"/>
          <ac:spMkLst>
            <pc:docMk/>
            <pc:sldMk cId="3583802865" sldId="331"/>
            <ac:spMk id="9" creationId="{F480EB2D-1E36-4308-AEDC-984ED06EDDF0}"/>
          </ac:spMkLst>
        </pc:spChg>
        <pc:graphicFrameChg chg="mod modGraphic">
          <ac:chgData name="Sam" userId="c95fa8d0-8aa5-43d6-9d31-8ba6f893c9b3" providerId="ADAL" clId="{5FC547B2-3393-4833-96F9-4BB410809205}" dt="2020-11-12T18:49:42.324" v="268" actId="14100"/>
          <ac:graphicFrameMkLst>
            <pc:docMk/>
            <pc:sldMk cId="3583802865" sldId="331"/>
            <ac:graphicFrameMk id="6" creationId="{0F565C14-AFA7-48CD-A0DC-9EFAAA44CA63}"/>
          </ac:graphicFrameMkLst>
        </pc:graphicFrameChg>
      </pc:sldChg>
      <pc:sldChg chg="modSp">
        <pc:chgData name="Sam" userId="c95fa8d0-8aa5-43d6-9d31-8ba6f893c9b3" providerId="ADAL" clId="{5FC547B2-3393-4833-96F9-4BB410809205}" dt="2020-11-12T03:24:35.362" v="214" actId="20577"/>
        <pc:sldMkLst>
          <pc:docMk/>
          <pc:sldMk cId="2357469328" sldId="334"/>
        </pc:sldMkLst>
        <pc:spChg chg="mod">
          <ac:chgData name="Sam" userId="c95fa8d0-8aa5-43d6-9d31-8ba6f893c9b3" providerId="ADAL" clId="{5FC547B2-3393-4833-96F9-4BB410809205}" dt="2020-11-12T03:24:35.362" v="214" actId="20577"/>
          <ac:spMkLst>
            <pc:docMk/>
            <pc:sldMk cId="2357469328" sldId="334"/>
            <ac:spMk id="3" creationId="{CF60972D-1FD5-4241-A098-9D413512B2A8}"/>
          </ac:spMkLst>
        </pc:spChg>
        <pc:graphicFrameChg chg="modGraphic">
          <ac:chgData name="Sam" userId="c95fa8d0-8aa5-43d6-9d31-8ba6f893c9b3" providerId="ADAL" clId="{5FC547B2-3393-4833-96F9-4BB410809205}" dt="2020-11-11T23:09:57.004" v="37" actId="20577"/>
          <ac:graphicFrameMkLst>
            <pc:docMk/>
            <pc:sldMk cId="2357469328" sldId="334"/>
            <ac:graphicFrameMk id="6" creationId="{92B09CE1-75BF-438E-BF61-955270A14F11}"/>
          </ac:graphicFrameMkLst>
        </pc:graphicFrameChg>
      </pc:sldChg>
      <pc:sldChg chg="modSp">
        <pc:chgData name="Sam" userId="c95fa8d0-8aa5-43d6-9d31-8ba6f893c9b3" providerId="ADAL" clId="{5FC547B2-3393-4833-96F9-4BB410809205}" dt="2020-11-12T03:24:28.044" v="210" actId="20577"/>
        <pc:sldMkLst>
          <pc:docMk/>
          <pc:sldMk cId="2144519994" sldId="339"/>
        </pc:sldMkLst>
        <pc:spChg chg="mod">
          <ac:chgData name="Sam" userId="c95fa8d0-8aa5-43d6-9d31-8ba6f893c9b3" providerId="ADAL" clId="{5FC547B2-3393-4833-96F9-4BB410809205}" dt="2020-11-12T03:24:28.044" v="210" actId="20577"/>
          <ac:spMkLst>
            <pc:docMk/>
            <pc:sldMk cId="2144519994" sldId="339"/>
            <ac:spMk id="3" creationId="{AC36FB0E-CEB4-43A1-B41A-B16556A9694C}"/>
          </ac:spMkLst>
        </pc:spChg>
        <pc:spChg chg="mod">
          <ac:chgData name="Sam" userId="c95fa8d0-8aa5-43d6-9d31-8ba6f893c9b3" providerId="ADAL" clId="{5FC547B2-3393-4833-96F9-4BB410809205}" dt="2020-11-12T00:10:21.936" v="206" actId="20577"/>
          <ac:spMkLst>
            <pc:docMk/>
            <pc:sldMk cId="2144519994" sldId="339"/>
            <ac:spMk id="4" creationId="{E2A52988-EEA2-40C5-8932-498B1A6BD33E}"/>
          </ac:spMkLst>
        </pc:spChg>
        <pc:spChg chg="mod">
          <ac:chgData name="Sam" userId="c95fa8d0-8aa5-43d6-9d31-8ba6f893c9b3" providerId="ADAL" clId="{5FC547B2-3393-4833-96F9-4BB410809205}" dt="2020-11-12T00:09:14.210" v="201" actId="1076"/>
          <ac:spMkLst>
            <pc:docMk/>
            <pc:sldMk cId="2144519994" sldId="339"/>
            <ac:spMk id="5" creationId="{13C77503-756A-41BA-8FC6-F305742B4123}"/>
          </ac:spMkLst>
        </pc:spChg>
        <pc:spChg chg="mod">
          <ac:chgData name="Sam" userId="c95fa8d0-8aa5-43d6-9d31-8ba6f893c9b3" providerId="ADAL" clId="{5FC547B2-3393-4833-96F9-4BB410809205}" dt="2020-11-12T00:09:20.699" v="202" actId="1076"/>
          <ac:spMkLst>
            <pc:docMk/>
            <pc:sldMk cId="2144519994" sldId="339"/>
            <ac:spMk id="7" creationId="{E68F132C-910F-419F-B7C4-75AF545D5133}"/>
          </ac:spMkLst>
        </pc:spChg>
        <pc:graphicFrameChg chg="mod modGraphic">
          <ac:chgData name="Sam" userId="c95fa8d0-8aa5-43d6-9d31-8ba6f893c9b3" providerId="ADAL" clId="{5FC547B2-3393-4833-96F9-4BB410809205}" dt="2020-11-12T00:08:11.746" v="200" actId="20577"/>
          <ac:graphicFrameMkLst>
            <pc:docMk/>
            <pc:sldMk cId="2144519994" sldId="339"/>
            <ac:graphicFrameMk id="6" creationId="{16C12259-6D2C-4584-AA71-BD5CE99B398D}"/>
          </ac:graphicFrameMkLst>
        </pc:graphicFrameChg>
      </pc:sldChg>
      <pc:sldChg chg="modSp">
        <pc:chgData name="Sam" userId="c95fa8d0-8aa5-43d6-9d31-8ba6f893c9b3" providerId="ADAL" clId="{5FC547B2-3393-4833-96F9-4BB410809205}" dt="2020-11-12T03:25:06.690" v="217" actId="20577"/>
        <pc:sldMkLst>
          <pc:docMk/>
          <pc:sldMk cId="3621769530" sldId="340"/>
        </pc:sldMkLst>
        <pc:spChg chg="mod">
          <ac:chgData name="Sam" userId="c95fa8d0-8aa5-43d6-9d31-8ba6f893c9b3" providerId="ADAL" clId="{5FC547B2-3393-4833-96F9-4BB410809205}" dt="2020-11-12T03:25:06.690" v="217" actId="20577"/>
          <ac:spMkLst>
            <pc:docMk/>
            <pc:sldMk cId="3621769530" sldId="340"/>
            <ac:spMk id="3" creationId="{F8405C2F-668C-4D11-9A51-D51DBC91FB80}"/>
          </ac:spMkLst>
        </pc:spChg>
      </pc:sldChg>
      <pc:sldChg chg="add del ord">
        <pc:chgData name="Sam" userId="c95fa8d0-8aa5-43d6-9d31-8ba6f893c9b3" providerId="ADAL" clId="{5FC547B2-3393-4833-96F9-4BB410809205}" dt="2020-11-11T23:51:28.752" v="91"/>
        <pc:sldMkLst>
          <pc:docMk/>
          <pc:sldMk cId="1298036709" sldId="343"/>
        </pc:sldMkLst>
      </pc:sldChg>
      <pc:sldChg chg="modSp">
        <pc:chgData name="Sam" userId="c95fa8d0-8aa5-43d6-9d31-8ba6f893c9b3" providerId="ADAL" clId="{5FC547B2-3393-4833-96F9-4BB410809205}" dt="2020-11-12T03:25:57.537" v="231" actId="20577"/>
        <pc:sldMkLst>
          <pc:docMk/>
          <pc:sldMk cId="477699286" sldId="347"/>
        </pc:sldMkLst>
        <pc:spChg chg="mod">
          <ac:chgData name="Sam" userId="c95fa8d0-8aa5-43d6-9d31-8ba6f893c9b3" providerId="ADAL" clId="{5FC547B2-3393-4833-96F9-4BB410809205}" dt="2020-11-12T03:25:57.537" v="231" actId="20577"/>
          <ac:spMkLst>
            <pc:docMk/>
            <pc:sldMk cId="477699286" sldId="347"/>
            <ac:spMk id="3" creationId="{68BFD502-B322-4114-B47C-023D18CDCADB}"/>
          </ac:spMkLst>
        </pc:spChg>
      </pc:sldChg>
      <pc:sldChg chg="addSp modSp">
        <pc:chgData name="Sam" userId="c95fa8d0-8aa5-43d6-9d31-8ba6f893c9b3" providerId="ADAL" clId="{5FC547B2-3393-4833-96F9-4BB410809205}" dt="2020-11-12T03:32:33.003" v="260" actId="20577"/>
        <pc:sldMkLst>
          <pc:docMk/>
          <pc:sldMk cId="1843382149" sldId="354"/>
        </pc:sldMkLst>
        <pc:spChg chg="mod">
          <ac:chgData name="Sam" userId="c95fa8d0-8aa5-43d6-9d31-8ba6f893c9b3" providerId="ADAL" clId="{5FC547B2-3393-4833-96F9-4BB410809205}" dt="2020-11-12T03:32:33.003" v="260" actId="20577"/>
          <ac:spMkLst>
            <pc:docMk/>
            <pc:sldMk cId="1843382149" sldId="354"/>
            <ac:spMk id="5" creationId="{A501A4B0-6E4B-4376-A98C-1573B1D1FDE7}"/>
          </ac:spMkLst>
        </pc:spChg>
        <pc:spChg chg="mod">
          <ac:chgData name="Sam" userId="c95fa8d0-8aa5-43d6-9d31-8ba6f893c9b3" providerId="ADAL" clId="{5FC547B2-3393-4833-96F9-4BB410809205}" dt="2020-11-11T23:33:05.646" v="89" actId="1076"/>
          <ac:spMkLst>
            <pc:docMk/>
            <pc:sldMk cId="1843382149" sldId="354"/>
            <ac:spMk id="7" creationId="{09ACA519-8683-433D-9CB1-D97B3607CDB9}"/>
          </ac:spMkLst>
        </pc:spChg>
        <pc:picChg chg="add mod">
          <ac:chgData name="Sam" userId="c95fa8d0-8aa5-43d6-9d31-8ba6f893c9b3" providerId="ADAL" clId="{5FC547B2-3393-4833-96F9-4BB410809205}" dt="2020-11-11T23:32:51.907" v="87" actId="1076"/>
          <ac:picMkLst>
            <pc:docMk/>
            <pc:sldMk cId="1843382149" sldId="354"/>
            <ac:picMk id="6" creationId="{049EAAD6-65C9-47B4-8CB2-D6A9C7F22C31}"/>
          </ac:picMkLst>
        </pc:picChg>
      </pc:sldChg>
      <pc:sldChg chg="modSp">
        <pc:chgData name="Sam" userId="c95fa8d0-8aa5-43d6-9d31-8ba6f893c9b3" providerId="ADAL" clId="{5FC547B2-3393-4833-96F9-4BB410809205}" dt="2020-11-11T23:10:11.432" v="51" actId="20577"/>
        <pc:sldMkLst>
          <pc:docMk/>
          <pc:sldMk cId="1057314428" sldId="360"/>
        </pc:sldMkLst>
        <pc:graphicFrameChg chg="modGraphic">
          <ac:chgData name="Sam" userId="c95fa8d0-8aa5-43d6-9d31-8ba6f893c9b3" providerId="ADAL" clId="{5FC547B2-3393-4833-96F9-4BB410809205}" dt="2020-11-11T23:10:11.432" v="51" actId="20577"/>
          <ac:graphicFrameMkLst>
            <pc:docMk/>
            <pc:sldMk cId="1057314428" sldId="360"/>
            <ac:graphicFrameMk id="8" creationId="{97102948-BF89-49E4-A2DE-C9F731A7414F}"/>
          </ac:graphicFrameMkLst>
        </pc:graphicFrameChg>
      </pc:sldChg>
      <pc:sldChg chg="modSp">
        <pc:chgData name="Sam" userId="c95fa8d0-8aa5-43d6-9d31-8ba6f893c9b3" providerId="ADAL" clId="{5FC547B2-3393-4833-96F9-4BB410809205}" dt="2020-11-12T03:25:32.497" v="229" actId="20577"/>
        <pc:sldMkLst>
          <pc:docMk/>
          <pc:sldMk cId="2381372399" sldId="429"/>
        </pc:sldMkLst>
        <pc:spChg chg="mod">
          <ac:chgData name="Sam" userId="c95fa8d0-8aa5-43d6-9d31-8ba6f893c9b3" providerId="ADAL" clId="{5FC547B2-3393-4833-96F9-4BB410809205}" dt="2020-11-12T03:25:32.497" v="229" actId="20577"/>
          <ac:spMkLst>
            <pc:docMk/>
            <pc:sldMk cId="2381372399" sldId="429"/>
            <ac:spMk id="3" creationId="{B7992286-DA69-4CCE-9078-1064975CEBD5}"/>
          </ac:spMkLst>
        </pc:spChg>
      </pc:sldChg>
      <pc:sldChg chg="addSp delSp modSp add">
        <pc:chgData name="Sam" userId="c95fa8d0-8aa5-43d6-9d31-8ba6f893c9b3" providerId="ADAL" clId="{5FC547B2-3393-4833-96F9-4BB410809205}" dt="2020-11-11T23:17:21.541" v="65" actId="1076"/>
        <pc:sldMkLst>
          <pc:docMk/>
          <pc:sldMk cId="3078532535" sldId="430"/>
        </pc:sldMkLst>
        <pc:spChg chg="mod">
          <ac:chgData name="Sam" userId="c95fa8d0-8aa5-43d6-9d31-8ba6f893c9b3" providerId="ADAL" clId="{5FC547B2-3393-4833-96F9-4BB410809205}" dt="2020-11-11T23:08:15.895" v="7" actId="20577"/>
          <ac:spMkLst>
            <pc:docMk/>
            <pc:sldMk cId="3078532535" sldId="430"/>
            <ac:spMk id="5" creationId="{65F2D635-2DA8-4E04-80A0-176F5C076DAB}"/>
          </ac:spMkLst>
        </pc:spChg>
        <pc:picChg chg="add del mod">
          <ac:chgData name="Sam" userId="c95fa8d0-8aa5-43d6-9d31-8ba6f893c9b3" providerId="ADAL" clId="{5FC547B2-3393-4833-96F9-4BB410809205}" dt="2020-11-11T23:16:35.942" v="59" actId="478"/>
          <ac:picMkLst>
            <pc:docMk/>
            <pc:sldMk cId="3078532535" sldId="430"/>
            <ac:picMk id="6" creationId="{99A5B675-BF67-4501-98B6-1F4A12DA844B}"/>
          </ac:picMkLst>
        </pc:picChg>
        <pc:picChg chg="add del mod modCrop">
          <ac:chgData name="Sam" userId="c95fa8d0-8aa5-43d6-9d31-8ba6f893c9b3" providerId="ADAL" clId="{5FC547B2-3393-4833-96F9-4BB410809205}" dt="2020-11-11T23:17:18.522" v="64" actId="478"/>
          <ac:picMkLst>
            <pc:docMk/>
            <pc:sldMk cId="3078532535" sldId="430"/>
            <ac:picMk id="7" creationId="{1A516C48-EF01-4040-898D-9730C55A8022}"/>
          </ac:picMkLst>
        </pc:picChg>
        <pc:picChg chg="add mod">
          <ac:chgData name="Sam" userId="c95fa8d0-8aa5-43d6-9d31-8ba6f893c9b3" providerId="ADAL" clId="{5FC547B2-3393-4833-96F9-4BB410809205}" dt="2020-11-11T23:17:21.541" v="65" actId="1076"/>
          <ac:picMkLst>
            <pc:docMk/>
            <pc:sldMk cId="3078532535" sldId="430"/>
            <ac:picMk id="8" creationId="{E434323B-9633-4D7A-8D72-00989236624B}"/>
          </ac:picMkLst>
        </pc:picChg>
      </pc:sldChg>
    </pc:docChg>
  </pc:docChgLst>
  <pc:docChgLst>
    <pc:chgData name="Alexander D Soto" userId="S::ads524@nau.edu::1d982df1-030d-4b8e-8ebd-952ddd1b2008" providerId="AD" clId="Web-{BD65F712-C17B-435F-8AF7-3FDA27338A18}"/>
    <pc:docChg chg="delSld modSld">
      <pc:chgData name="Alexander D Soto" userId="S::ads524@nau.edu::1d982df1-030d-4b8e-8ebd-952ddd1b2008" providerId="AD" clId="Web-{BD65F712-C17B-435F-8AF7-3FDA27338A18}" dt="2020-11-12T18:42:24.467" v="137"/>
      <pc:docMkLst>
        <pc:docMk/>
      </pc:docMkLst>
      <pc:sldChg chg="modSp">
        <pc:chgData name="Alexander D Soto" userId="S::ads524@nau.edu::1d982df1-030d-4b8e-8ebd-952ddd1b2008" providerId="AD" clId="Web-{BD65F712-C17B-435F-8AF7-3FDA27338A18}" dt="2020-11-12T18:42:15.889" v="136" actId="20577"/>
        <pc:sldMkLst>
          <pc:docMk/>
          <pc:sldMk cId="2448866715" sldId="268"/>
        </pc:sldMkLst>
        <pc:spChg chg="mod">
          <ac:chgData name="Alexander D Soto" userId="S::ads524@nau.edu::1d982df1-030d-4b8e-8ebd-952ddd1b2008" providerId="AD" clId="Web-{BD65F712-C17B-435F-8AF7-3FDA27338A18}" dt="2020-11-12T18:42:15.889" v="136" actId="20577"/>
          <ac:spMkLst>
            <pc:docMk/>
            <pc:sldMk cId="2448866715" sldId="268"/>
            <ac:spMk id="5" creationId="{2A3CF540-6421-48CD-BFC3-99FAFF093669}"/>
          </ac:spMkLst>
        </pc:spChg>
      </pc:sldChg>
      <pc:sldChg chg="modSp">
        <pc:chgData name="Alexander D Soto" userId="S::ads524@nau.edu::1d982df1-030d-4b8e-8ebd-952ddd1b2008" providerId="AD" clId="Web-{BD65F712-C17B-435F-8AF7-3FDA27338A18}" dt="2020-11-12T18:40:55.339" v="121" actId="20577"/>
        <pc:sldMkLst>
          <pc:docMk/>
          <pc:sldMk cId="2357469328" sldId="334"/>
        </pc:sldMkLst>
        <pc:spChg chg="mod">
          <ac:chgData name="Alexander D Soto" userId="S::ads524@nau.edu::1d982df1-030d-4b8e-8ebd-952ddd1b2008" providerId="AD" clId="Web-{BD65F712-C17B-435F-8AF7-3FDA27338A18}" dt="2020-11-12T18:40:55.339" v="121" actId="20577"/>
          <ac:spMkLst>
            <pc:docMk/>
            <pc:sldMk cId="2357469328" sldId="334"/>
            <ac:spMk id="9" creationId="{9CF0902A-A7D5-4D45-8658-9C193318D2C9}"/>
          </ac:spMkLst>
        </pc:spChg>
      </pc:sldChg>
      <pc:sldChg chg="modSp">
        <pc:chgData name="Alexander D Soto" userId="S::ads524@nau.edu::1d982df1-030d-4b8e-8ebd-952ddd1b2008" providerId="AD" clId="Web-{BD65F712-C17B-435F-8AF7-3FDA27338A18}" dt="2020-11-12T18:27:48.262" v="38" actId="1076"/>
        <pc:sldMkLst>
          <pc:docMk/>
          <pc:sldMk cId="3621769530" sldId="340"/>
        </pc:sldMkLst>
        <pc:spChg chg="mod">
          <ac:chgData name="Alexander D Soto" userId="S::ads524@nau.edu::1d982df1-030d-4b8e-8ebd-952ddd1b2008" providerId="AD" clId="Web-{BD65F712-C17B-435F-8AF7-3FDA27338A18}" dt="2020-11-12T18:26:53.728" v="28" actId="14100"/>
          <ac:spMkLst>
            <pc:docMk/>
            <pc:sldMk cId="3621769530" sldId="340"/>
            <ac:spMk id="5" creationId="{12E105EA-7FC0-43D8-BBD5-4E21C827ED21}"/>
          </ac:spMkLst>
        </pc:spChg>
        <pc:spChg chg="mod">
          <ac:chgData name="Alexander D Soto" userId="S::ads524@nau.edu::1d982df1-030d-4b8e-8ebd-952ddd1b2008" providerId="AD" clId="Web-{BD65F712-C17B-435F-8AF7-3FDA27338A18}" dt="2020-11-12T18:27:37.746" v="35" actId="1076"/>
          <ac:spMkLst>
            <pc:docMk/>
            <pc:sldMk cId="3621769530" sldId="340"/>
            <ac:spMk id="6" creationId="{F6C68290-794D-47BB-A25B-6043FF8D7C5E}"/>
          </ac:spMkLst>
        </pc:spChg>
        <pc:spChg chg="mod">
          <ac:chgData name="Alexander D Soto" userId="S::ads524@nau.edu::1d982df1-030d-4b8e-8ebd-952ddd1b2008" providerId="AD" clId="Web-{BD65F712-C17B-435F-8AF7-3FDA27338A18}" dt="2020-11-12T18:27:07.760" v="30" actId="1076"/>
          <ac:spMkLst>
            <pc:docMk/>
            <pc:sldMk cId="3621769530" sldId="340"/>
            <ac:spMk id="10" creationId="{B0F91CA6-B3FC-449A-B544-589B1FE02386}"/>
          </ac:spMkLst>
        </pc:spChg>
        <pc:spChg chg="mod">
          <ac:chgData name="Alexander D Soto" userId="S::ads524@nau.edu::1d982df1-030d-4b8e-8ebd-952ddd1b2008" providerId="AD" clId="Web-{BD65F712-C17B-435F-8AF7-3FDA27338A18}" dt="2020-11-12T18:27:46.230" v="37" actId="1076"/>
          <ac:spMkLst>
            <pc:docMk/>
            <pc:sldMk cId="3621769530" sldId="340"/>
            <ac:spMk id="11" creationId="{039EC0B3-19E7-4686-BB53-2AFDDF2DF914}"/>
          </ac:spMkLst>
        </pc:spChg>
        <pc:picChg chg="mod">
          <ac:chgData name="Alexander D Soto" userId="S::ads524@nau.edu::1d982df1-030d-4b8e-8ebd-952ddd1b2008" providerId="AD" clId="Web-{BD65F712-C17B-435F-8AF7-3FDA27338A18}" dt="2020-11-12T18:27:48.262" v="38" actId="1076"/>
          <ac:picMkLst>
            <pc:docMk/>
            <pc:sldMk cId="3621769530" sldId="340"/>
            <ac:picMk id="7" creationId="{1B0F088E-6070-4516-A7AC-97DB5A25B970}"/>
          </ac:picMkLst>
        </pc:picChg>
        <pc:picChg chg="mod">
          <ac:chgData name="Alexander D Soto" userId="S::ads524@nau.edu::1d982df1-030d-4b8e-8ebd-952ddd1b2008" providerId="AD" clId="Web-{BD65F712-C17B-435F-8AF7-3FDA27338A18}" dt="2020-11-12T18:27:00.275" v="29" actId="1076"/>
          <ac:picMkLst>
            <pc:docMk/>
            <pc:sldMk cId="3621769530" sldId="340"/>
            <ac:picMk id="8" creationId="{D87F80A7-9CF3-4220-9B30-B97F89825744}"/>
          </ac:picMkLst>
        </pc:picChg>
        <pc:picChg chg="mod">
          <ac:chgData name="Alexander D Soto" userId="S::ads524@nau.edu::1d982df1-030d-4b8e-8ebd-952ddd1b2008" providerId="AD" clId="Web-{BD65F712-C17B-435F-8AF7-3FDA27338A18}" dt="2020-11-12T18:27:20.354" v="34" actId="1076"/>
          <ac:picMkLst>
            <pc:docMk/>
            <pc:sldMk cId="3621769530" sldId="340"/>
            <ac:picMk id="9" creationId="{8CF39B4D-5ED7-4654-B1F5-92CEE7BE2FD8}"/>
          </ac:picMkLst>
        </pc:picChg>
      </pc:sldChg>
      <pc:sldChg chg="modSp">
        <pc:chgData name="Alexander D Soto" userId="S::ads524@nau.edu::1d982df1-030d-4b8e-8ebd-952ddd1b2008" providerId="AD" clId="Web-{BD65F712-C17B-435F-8AF7-3FDA27338A18}" dt="2020-11-12T18:38:19.114" v="75" actId="20577"/>
        <pc:sldMkLst>
          <pc:docMk/>
          <pc:sldMk cId="1760418028" sldId="361"/>
        </pc:sldMkLst>
        <pc:spChg chg="mod">
          <ac:chgData name="Alexander D Soto" userId="S::ads524@nau.edu::1d982df1-030d-4b8e-8ebd-952ddd1b2008" providerId="AD" clId="Web-{BD65F712-C17B-435F-8AF7-3FDA27338A18}" dt="2020-11-12T18:38:19.114" v="75" actId="20577"/>
          <ac:spMkLst>
            <pc:docMk/>
            <pc:sldMk cId="1760418028" sldId="361"/>
            <ac:spMk id="7" creationId="{9D4C92BD-EF3E-4978-9FB6-CA56B9023E8F}"/>
          </ac:spMkLst>
        </pc:spChg>
      </pc:sldChg>
      <pc:sldChg chg="modSp">
        <pc:chgData name="Alexander D Soto" userId="S::ads524@nau.edu::1d982df1-030d-4b8e-8ebd-952ddd1b2008" providerId="AD" clId="Web-{BD65F712-C17B-435F-8AF7-3FDA27338A18}" dt="2020-11-12T18:36:30.938" v="56" actId="20577"/>
        <pc:sldMkLst>
          <pc:docMk/>
          <pc:sldMk cId="3407339212" sldId="363"/>
        </pc:sldMkLst>
        <pc:spChg chg="mod">
          <ac:chgData name="Alexander D Soto" userId="S::ads524@nau.edu::1d982df1-030d-4b8e-8ebd-952ddd1b2008" providerId="AD" clId="Web-{BD65F712-C17B-435F-8AF7-3FDA27338A18}" dt="2020-11-12T18:36:23.906" v="53" actId="20577"/>
          <ac:spMkLst>
            <pc:docMk/>
            <pc:sldMk cId="3407339212" sldId="363"/>
            <ac:spMk id="5" creationId="{A501A4B0-6E4B-4376-A98C-1573B1D1FDE7}"/>
          </ac:spMkLst>
        </pc:spChg>
        <pc:spChg chg="mod">
          <ac:chgData name="Alexander D Soto" userId="S::ads524@nau.edu::1d982df1-030d-4b8e-8ebd-952ddd1b2008" providerId="AD" clId="Web-{BD65F712-C17B-435F-8AF7-3FDA27338A18}" dt="2020-11-12T18:36:30.938" v="56" actId="20577"/>
          <ac:spMkLst>
            <pc:docMk/>
            <pc:sldMk cId="3407339212" sldId="363"/>
            <ac:spMk id="7" creationId="{5BC3E0F0-3F0E-4CB1-BC07-A2D18BD181AA}"/>
          </ac:spMkLst>
        </pc:spChg>
      </pc:sldChg>
      <pc:sldChg chg="modSp">
        <pc:chgData name="Alexander D Soto" userId="S::ads524@nau.edu::1d982df1-030d-4b8e-8ebd-952ddd1b2008" providerId="AD" clId="Web-{BD65F712-C17B-435F-8AF7-3FDA27338A18}" dt="2020-11-12T18:40:34.229" v="115" actId="20577"/>
        <pc:sldMkLst>
          <pc:docMk/>
          <pc:sldMk cId="1732509313" sldId="417"/>
        </pc:sldMkLst>
        <pc:spChg chg="mod">
          <ac:chgData name="Alexander D Soto" userId="S::ads524@nau.edu::1d982df1-030d-4b8e-8ebd-952ddd1b2008" providerId="AD" clId="Web-{BD65F712-C17B-435F-8AF7-3FDA27338A18}" dt="2020-11-12T18:40:34.229" v="115" actId="20577"/>
          <ac:spMkLst>
            <pc:docMk/>
            <pc:sldMk cId="1732509313" sldId="417"/>
            <ac:spMk id="7" creationId="{7F5FAA3C-AE48-4CB2-A894-0B690CAB1325}"/>
          </ac:spMkLst>
        </pc:spChg>
        <pc:spChg chg="mod">
          <ac:chgData name="Alexander D Soto" userId="S::ads524@nau.edu::1d982df1-030d-4b8e-8ebd-952ddd1b2008" providerId="AD" clId="Web-{BD65F712-C17B-435F-8AF7-3FDA27338A18}" dt="2020-11-12T18:40:14.103" v="111" actId="20577"/>
          <ac:spMkLst>
            <pc:docMk/>
            <pc:sldMk cId="1732509313" sldId="417"/>
            <ac:spMk id="9" creationId="{DB80AC5F-21F6-4E4A-BEB9-F3D07DD81852}"/>
          </ac:spMkLst>
        </pc:spChg>
      </pc:sldChg>
      <pc:sldChg chg="modSp del">
        <pc:chgData name="Alexander D Soto" userId="S::ads524@nau.edu::1d982df1-030d-4b8e-8ebd-952ddd1b2008" providerId="AD" clId="Web-{BD65F712-C17B-435F-8AF7-3FDA27338A18}" dt="2020-11-12T18:42:24.467" v="137"/>
        <pc:sldMkLst>
          <pc:docMk/>
          <pc:sldMk cId="4033908988" sldId="441"/>
        </pc:sldMkLst>
        <pc:spChg chg="mod">
          <ac:chgData name="Alexander D Soto" userId="S::ads524@nau.edu::1d982df1-030d-4b8e-8ebd-952ddd1b2008" providerId="AD" clId="Web-{BD65F712-C17B-435F-8AF7-3FDA27338A18}" dt="2020-11-12T18:41:36.340" v="129" actId="20577"/>
          <ac:spMkLst>
            <pc:docMk/>
            <pc:sldMk cId="4033908988" sldId="441"/>
            <ac:spMk id="5" creationId="{72B41765-FFE6-4CEB-B7F9-8CDA296DA0AC}"/>
          </ac:spMkLst>
        </pc:spChg>
      </pc:sldChg>
    </pc:docChg>
  </pc:docChgLst>
  <pc:docChgLst>
    <pc:chgData name="Alexander D Soto" userId="S::ads524@nau.edu::1d982df1-030d-4b8e-8ebd-952ddd1b2008" providerId="AD" clId="Web-{FBBB6471-66CF-41B0-A643-84FFE17BBF90}"/>
    <pc:docChg chg="modSld">
      <pc:chgData name="Alexander D Soto" userId="S::ads524@nau.edu::1d982df1-030d-4b8e-8ebd-952ddd1b2008" providerId="AD" clId="Web-{FBBB6471-66CF-41B0-A643-84FFE17BBF90}" dt="2020-11-11T21:59:31.428" v="41" actId="20577"/>
      <pc:docMkLst>
        <pc:docMk/>
      </pc:docMkLst>
      <pc:sldChg chg="modSp">
        <pc:chgData name="Alexander D Soto" userId="S::ads524@nau.edu::1d982df1-030d-4b8e-8ebd-952ddd1b2008" providerId="AD" clId="Web-{FBBB6471-66CF-41B0-A643-84FFE17BBF90}" dt="2020-11-11T21:59:31.428" v="41" actId="20577"/>
        <pc:sldMkLst>
          <pc:docMk/>
          <pc:sldMk cId="1732509313" sldId="417"/>
        </pc:sldMkLst>
        <pc:spChg chg="mod">
          <ac:chgData name="Alexander D Soto" userId="S::ads524@nau.edu::1d982df1-030d-4b8e-8ebd-952ddd1b2008" providerId="AD" clId="Web-{FBBB6471-66CF-41B0-A643-84FFE17BBF90}" dt="2020-11-11T21:59:31.428" v="41" actId="20577"/>
          <ac:spMkLst>
            <pc:docMk/>
            <pc:sldMk cId="1732509313" sldId="417"/>
            <ac:spMk id="5" creationId="{7898C4EC-4AAD-4D43-8A13-74B8A63D48FA}"/>
          </ac:spMkLst>
        </pc:spChg>
      </pc:sldChg>
    </pc:docChg>
  </pc:docChgLst>
  <pc:docChgLst>
    <pc:chgData name="Sam A Mangialardi" userId="S::sam927@nau.edu::c95fa8d0-8aa5-43d6-9d31-8ba6f893c9b3" providerId="AD" clId="Web-{64640F9E-026C-4224-AB6A-87D3545D5905}"/>
    <pc:docChg chg="modSld">
      <pc:chgData name="Sam A Mangialardi" userId="S::sam927@nau.edu::c95fa8d0-8aa5-43d6-9d31-8ba6f893c9b3" providerId="AD" clId="Web-{64640F9E-026C-4224-AB6A-87D3545D5905}" dt="2020-11-12T05:36:19.484" v="1" actId="1076"/>
      <pc:docMkLst>
        <pc:docMk/>
      </pc:docMkLst>
      <pc:sldChg chg="modSp">
        <pc:chgData name="Sam A Mangialardi" userId="S::sam927@nau.edu::c95fa8d0-8aa5-43d6-9d31-8ba6f893c9b3" providerId="AD" clId="Web-{64640F9E-026C-4224-AB6A-87D3545D5905}" dt="2020-11-12T05:36:19.484" v="1" actId="1076"/>
        <pc:sldMkLst>
          <pc:docMk/>
          <pc:sldMk cId="2365604098" sldId="328"/>
        </pc:sldMkLst>
        <pc:picChg chg="mod">
          <ac:chgData name="Sam A Mangialardi" userId="S::sam927@nau.edu::c95fa8d0-8aa5-43d6-9d31-8ba6f893c9b3" providerId="AD" clId="Web-{64640F9E-026C-4224-AB6A-87D3545D5905}" dt="2020-11-12T05:36:19.484" v="1" actId="1076"/>
          <ac:picMkLst>
            <pc:docMk/>
            <pc:sldMk cId="2365604098" sldId="328"/>
            <ac:picMk id="6" creationId="{0FE0910A-DFAF-45D2-B74E-FD6598EFA6E4}"/>
          </ac:picMkLst>
        </pc:picChg>
      </pc:sldChg>
    </pc:docChg>
  </pc:docChgLst>
  <pc:docChgLst>
    <pc:chgData name="Andrea Georgina Hernandez Limon" userId="S::agh94@nau.edu::6fcd4d0b-4b7f-4755-a530-9eb3ae6ce82a" providerId="AD" clId="Web-{DF0204E6-7903-4BA0-9877-1C229F575130}"/>
    <pc:docChg chg="addSld delSld modSld">
      <pc:chgData name="Andrea Georgina Hernandez Limon" userId="S::agh94@nau.edu::6fcd4d0b-4b7f-4755-a530-9eb3ae6ce82a" providerId="AD" clId="Web-{DF0204E6-7903-4BA0-9877-1C229F575130}" dt="2020-11-12T14:24:07.892" v="928" actId="20577"/>
      <pc:docMkLst>
        <pc:docMk/>
      </pc:docMkLst>
      <pc:sldChg chg="modSp">
        <pc:chgData name="Andrea Georgina Hernandez Limon" userId="S::agh94@nau.edu::6fcd4d0b-4b7f-4755-a530-9eb3ae6ce82a" providerId="AD" clId="Web-{DF0204E6-7903-4BA0-9877-1C229F575130}" dt="2020-11-12T14:24:07.892" v="928" actId="20577"/>
        <pc:sldMkLst>
          <pc:docMk/>
          <pc:sldMk cId="2448866715" sldId="268"/>
        </pc:sldMkLst>
        <pc:spChg chg="mod">
          <ac:chgData name="Andrea Georgina Hernandez Limon" userId="S::agh94@nau.edu::6fcd4d0b-4b7f-4755-a530-9eb3ae6ce82a" providerId="AD" clId="Web-{DF0204E6-7903-4BA0-9877-1C229F575130}" dt="2020-11-12T14:24:07.892" v="928" actId="20577"/>
          <ac:spMkLst>
            <pc:docMk/>
            <pc:sldMk cId="2448866715" sldId="268"/>
            <ac:spMk id="5" creationId="{2A3CF540-6421-48CD-BFC3-99FAFF093669}"/>
          </ac:spMkLst>
        </pc:spChg>
      </pc:sldChg>
      <pc:sldChg chg="addSp delSp modSp modNotes">
        <pc:chgData name="Andrea Georgina Hernandez Limon" userId="S::agh94@nau.edu::6fcd4d0b-4b7f-4755-a530-9eb3ae6ce82a" providerId="AD" clId="Web-{DF0204E6-7903-4BA0-9877-1C229F575130}" dt="2020-11-12T11:12:59.352" v="891" actId="1076"/>
        <pc:sldMkLst>
          <pc:docMk/>
          <pc:sldMk cId="3870069274" sldId="326"/>
        </pc:sldMkLst>
        <pc:spChg chg="mod">
          <ac:chgData name="Andrea Georgina Hernandez Limon" userId="S::agh94@nau.edu::6fcd4d0b-4b7f-4755-a530-9eb3ae6ce82a" providerId="AD" clId="Web-{DF0204E6-7903-4BA0-9877-1C229F575130}" dt="2020-11-12T10:42:06.912" v="643" actId="20577"/>
          <ac:spMkLst>
            <pc:docMk/>
            <pc:sldMk cId="3870069274" sldId="326"/>
            <ac:spMk id="4" creationId="{F0C73CD5-E0C5-4954-AFC9-ECA1DAF2BC7D}"/>
          </ac:spMkLst>
        </pc:spChg>
        <pc:spChg chg="mod">
          <ac:chgData name="Andrea Georgina Hernandez Limon" userId="S::agh94@nau.edu::6fcd4d0b-4b7f-4755-a530-9eb3ae6ce82a" providerId="AD" clId="Web-{DF0204E6-7903-4BA0-9877-1C229F575130}" dt="2020-11-12T10:41:23.801" v="625" actId="20577"/>
          <ac:spMkLst>
            <pc:docMk/>
            <pc:sldMk cId="3870069274" sldId="326"/>
            <ac:spMk id="5" creationId="{3D89D03A-DCAF-4E83-9C86-6833DC86140C}"/>
          </ac:spMkLst>
        </pc:spChg>
        <pc:spChg chg="add del mod">
          <ac:chgData name="Andrea Georgina Hernandez Limon" userId="S::agh94@nau.edu::6fcd4d0b-4b7f-4755-a530-9eb3ae6ce82a" providerId="AD" clId="Web-{DF0204E6-7903-4BA0-9877-1C229F575130}" dt="2020-11-12T10:23:14.804" v="490"/>
          <ac:spMkLst>
            <pc:docMk/>
            <pc:sldMk cId="3870069274" sldId="326"/>
            <ac:spMk id="7" creationId="{3725D62D-D749-4428-A19F-C667C30E6547}"/>
          </ac:spMkLst>
        </pc:spChg>
        <pc:spChg chg="del">
          <ac:chgData name="Andrea Georgina Hernandez Limon" userId="S::agh94@nau.edu::6fcd4d0b-4b7f-4755-a530-9eb3ae6ce82a" providerId="AD" clId="Web-{DF0204E6-7903-4BA0-9877-1C229F575130}" dt="2020-11-12T10:22:37.147" v="483"/>
          <ac:spMkLst>
            <pc:docMk/>
            <pc:sldMk cId="3870069274" sldId="326"/>
            <ac:spMk id="15" creationId="{CBA32052-0CA7-4B5E-95FA-E66716335410}"/>
          </ac:spMkLst>
        </pc:spChg>
        <pc:picChg chg="add mod">
          <ac:chgData name="Andrea Georgina Hernandez Limon" userId="S::agh94@nau.edu::6fcd4d0b-4b7f-4755-a530-9eb3ae6ce82a" providerId="AD" clId="Web-{DF0204E6-7903-4BA0-9877-1C229F575130}" dt="2020-11-12T11:12:59.352" v="891" actId="1076"/>
          <ac:picMkLst>
            <pc:docMk/>
            <pc:sldMk cId="3870069274" sldId="326"/>
            <ac:picMk id="6" creationId="{814F64C2-94B9-4D2A-BDBD-E988936CABE9}"/>
          </ac:picMkLst>
        </pc:picChg>
        <pc:picChg chg="add del mod">
          <ac:chgData name="Andrea Georgina Hernandez Limon" userId="S::agh94@nau.edu::6fcd4d0b-4b7f-4755-a530-9eb3ae6ce82a" providerId="AD" clId="Web-{DF0204E6-7903-4BA0-9877-1C229F575130}" dt="2020-11-12T10:34:48.807" v="604"/>
          <ac:picMkLst>
            <pc:docMk/>
            <pc:sldMk cId="3870069274" sldId="326"/>
            <ac:picMk id="8" creationId="{CFE844B7-BC01-44CE-BCD8-491C7D177DF9}"/>
          </ac:picMkLst>
        </pc:picChg>
        <pc:picChg chg="add del mod">
          <ac:chgData name="Andrea Georgina Hernandez Limon" userId="S::agh94@nau.edu::6fcd4d0b-4b7f-4755-a530-9eb3ae6ce82a" providerId="AD" clId="Web-{DF0204E6-7903-4BA0-9877-1C229F575130}" dt="2020-11-12T11:00:30.783" v="874"/>
          <ac:picMkLst>
            <pc:docMk/>
            <pc:sldMk cId="3870069274" sldId="326"/>
            <ac:picMk id="9" creationId="{278D1BF4-6FD0-4F21-BED3-E00E9AC540B9}"/>
          </ac:picMkLst>
        </pc:picChg>
        <pc:picChg chg="add del mod">
          <ac:chgData name="Andrea Georgina Hernandez Limon" userId="S::agh94@nau.edu::6fcd4d0b-4b7f-4755-a530-9eb3ae6ce82a" providerId="AD" clId="Web-{DF0204E6-7903-4BA0-9877-1C229F575130}" dt="2020-11-12T11:12:32.180" v="884"/>
          <ac:picMkLst>
            <pc:docMk/>
            <pc:sldMk cId="3870069274" sldId="326"/>
            <ac:picMk id="10" creationId="{F6B50C99-42C6-4756-BDFF-15B30BF86B75}"/>
          </ac:picMkLst>
        </pc:picChg>
      </pc:sldChg>
      <pc:sldChg chg="modSp">
        <pc:chgData name="Andrea Georgina Hernandez Limon" userId="S::agh94@nau.edu::6fcd4d0b-4b7f-4755-a530-9eb3ae6ce82a" providerId="AD" clId="Web-{DF0204E6-7903-4BA0-9877-1C229F575130}" dt="2020-11-12T06:10:08.006" v="415" actId="1076"/>
        <pc:sldMkLst>
          <pc:docMk/>
          <pc:sldMk cId="425332664" sldId="329"/>
        </pc:sldMkLst>
        <pc:spChg chg="mod">
          <ac:chgData name="Andrea Georgina Hernandez Limon" userId="S::agh94@nau.edu::6fcd4d0b-4b7f-4755-a530-9eb3ae6ce82a" providerId="AD" clId="Web-{DF0204E6-7903-4BA0-9877-1C229F575130}" dt="2020-11-12T06:09:27.365" v="370" actId="1076"/>
          <ac:spMkLst>
            <pc:docMk/>
            <pc:sldMk cId="425332664" sldId="329"/>
            <ac:spMk id="12" creationId="{9B82E1EC-1CBB-45F3-9210-018D15EDD59E}"/>
          </ac:spMkLst>
        </pc:spChg>
        <pc:spChg chg="mod">
          <ac:chgData name="Andrea Georgina Hernandez Limon" userId="S::agh94@nau.edu::6fcd4d0b-4b7f-4755-a530-9eb3ae6ce82a" providerId="AD" clId="Web-{DF0204E6-7903-4BA0-9877-1C229F575130}" dt="2020-11-12T06:10:08.006" v="415" actId="1076"/>
          <ac:spMkLst>
            <pc:docMk/>
            <pc:sldMk cId="425332664" sldId="329"/>
            <ac:spMk id="13" creationId="{6E985F90-FC44-4F9C-BAA6-5C035A6D7F53}"/>
          </ac:spMkLst>
        </pc:spChg>
        <pc:spChg chg="mod">
          <ac:chgData name="Andrea Georgina Hernandez Limon" userId="S::agh94@nau.edu::6fcd4d0b-4b7f-4755-a530-9eb3ae6ce82a" providerId="AD" clId="Web-{DF0204E6-7903-4BA0-9877-1C229F575130}" dt="2020-11-12T06:09:49.678" v="409" actId="20577"/>
          <ac:spMkLst>
            <pc:docMk/>
            <pc:sldMk cId="425332664" sldId="329"/>
            <ac:spMk id="14" creationId="{C0707D37-BF0D-4C0D-93AE-4DEB431084AC}"/>
          </ac:spMkLst>
        </pc:spChg>
        <pc:picChg chg="mod">
          <ac:chgData name="Andrea Georgina Hernandez Limon" userId="S::agh94@nau.edu::6fcd4d0b-4b7f-4755-a530-9eb3ae6ce82a" providerId="AD" clId="Web-{DF0204E6-7903-4BA0-9877-1C229F575130}" dt="2020-11-12T06:09:58.162" v="412" actId="1076"/>
          <ac:picMkLst>
            <pc:docMk/>
            <pc:sldMk cId="425332664" sldId="329"/>
            <ac:picMk id="11" creationId="{27E7A95F-7156-458C-862B-5D3FB23DD4D6}"/>
          </ac:picMkLst>
        </pc:picChg>
      </pc:sldChg>
      <pc:sldChg chg="modSp">
        <pc:chgData name="Andrea Georgina Hernandez Limon" userId="S::agh94@nau.edu::6fcd4d0b-4b7f-4755-a530-9eb3ae6ce82a" providerId="AD" clId="Web-{DF0204E6-7903-4BA0-9877-1C229F575130}" dt="2020-11-12T06:08:17.489" v="325" actId="20577"/>
        <pc:sldMkLst>
          <pc:docMk/>
          <pc:sldMk cId="3621769530" sldId="340"/>
        </pc:sldMkLst>
        <pc:spChg chg="mod">
          <ac:chgData name="Andrea Georgina Hernandez Limon" userId="S::agh94@nau.edu::6fcd4d0b-4b7f-4755-a530-9eb3ae6ce82a" providerId="AD" clId="Web-{DF0204E6-7903-4BA0-9877-1C229F575130}" dt="2020-11-12T06:08:10.442" v="317" actId="14100"/>
          <ac:spMkLst>
            <pc:docMk/>
            <pc:sldMk cId="3621769530" sldId="340"/>
            <ac:spMk id="6" creationId="{F6C68290-794D-47BB-A25B-6043FF8D7C5E}"/>
          </ac:spMkLst>
        </pc:spChg>
        <pc:spChg chg="mod">
          <ac:chgData name="Andrea Georgina Hernandez Limon" userId="S::agh94@nau.edu::6fcd4d0b-4b7f-4755-a530-9eb3ae6ce82a" providerId="AD" clId="Web-{DF0204E6-7903-4BA0-9877-1C229F575130}" dt="2020-11-12T06:08:14.207" v="320" actId="20577"/>
          <ac:spMkLst>
            <pc:docMk/>
            <pc:sldMk cId="3621769530" sldId="340"/>
            <ac:spMk id="10" creationId="{B0F91CA6-B3FC-449A-B544-589B1FE02386}"/>
          </ac:spMkLst>
        </pc:spChg>
        <pc:spChg chg="mod">
          <ac:chgData name="Andrea Georgina Hernandez Limon" userId="S::agh94@nau.edu::6fcd4d0b-4b7f-4755-a530-9eb3ae6ce82a" providerId="AD" clId="Web-{DF0204E6-7903-4BA0-9877-1C229F575130}" dt="2020-11-12T06:08:17.489" v="325" actId="20577"/>
          <ac:spMkLst>
            <pc:docMk/>
            <pc:sldMk cId="3621769530" sldId="340"/>
            <ac:spMk id="11" creationId="{039EC0B3-19E7-4686-BB53-2AFDDF2DF914}"/>
          </ac:spMkLst>
        </pc:spChg>
      </pc:sldChg>
      <pc:sldChg chg="modSp">
        <pc:chgData name="Andrea Georgina Hernandez Limon" userId="S::agh94@nau.edu::6fcd4d0b-4b7f-4755-a530-9eb3ae6ce82a" providerId="AD" clId="Web-{DF0204E6-7903-4BA0-9877-1C229F575130}" dt="2020-11-12T06:10:44.085" v="447" actId="14100"/>
        <pc:sldMkLst>
          <pc:docMk/>
          <pc:sldMk cId="627518890" sldId="341"/>
        </pc:sldMkLst>
        <pc:spChg chg="mod">
          <ac:chgData name="Andrea Georgina Hernandez Limon" userId="S::agh94@nau.edu::6fcd4d0b-4b7f-4755-a530-9eb3ae6ce82a" providerId="AD" clId="Web-{DF0204E6-7903-4BA0-9877-1C229F575130}" dt="2020-11-12T06:10:44.085" v="447" actId="14100"/>
          <ac:spMkLst>
            <pc:docMk/>
            <pc:sldMk cId="627518890" sldId="341"/>
            <ac:spMk id="9" creationId="{D03DF464-F3C8-4B63-9B12-223EB33BF5F4}"/>
          </ac:spMkLst>
        </pc:spChg>
        <pc:spChg chg="mod">
          <ac:chgData name="Andrea Georgina Hernandez Limon" userId="S::agh94@nau.edu::6fcd4d0b-4b7f-4755-a530-9eb3ae6ce82a" providerId="AD" clId="Web-{DF0204E6-7903-4BA0-9877-1C229F575130}" dt="2020-11-12T06:10:39.554" v="444" actId="20577"/>
          <ac:spMkLst>
            <pc:docMk/>
            <pc:sldMk cId="627518890" sldId="341"/>
            <ac:spMk id="12" creationId="{A7C08836-2696-4E84-BA98-75962116F87B}"/>
          </ac:spMkLst>
        </pc:spChg>
      </pc:sldChg>
      <pc:sldChg chg="modSp">
        <pc:chgData name="Andrea Georgina Hernandez Limon" userId="S::agh94@nau.edu::6fcd4d0b-4b7f-4755-a530-9eb3ae6ce82a" providerId="AD" clId="Web-{DF0204E6-7903-4BA0-9877-1C229F575130}" dt="2020-11-12T11:54:21.058" v="904" actId="20577"/>
        <pc:sldMkLst>
          <pc:docMk/>
          <pc:sldMk cId="1298036709" sldId="343"/>
        </pc:sldMkLst>
        <pc:spChg chg="mod">
          <ac:chgData name="Andrea Georgina Hernandez Limon" userId="S::agh94@nau.edu::6fcd4d0b-4b7f-4755-a530-9eb3ae6ce82a" providerId="AD" clId="Web-{DF0204E6-7903-4BA0-9877-1C229F575130}" dt="2020-11-12T11:54:21.058" v="904" actId="20577"/>
          <ac:spMkLst>
            <pc:docMk/>
            <pc:sldMk cId="1298036709" sldId="343"/>
            <ac:spMk id="8" creationId="{0AA70CBD-631E-428C-A51C-B798F68B708E}"/>
          </ac:spMkLst>
        </pc:spChg>
      </pc:sldChg>
      <pc:sldChg chg="modSp">
        <pc:chgData name="Andrea Georgina Hernandez Limon" userId="S::agh94@nau.edu::6fcd4d0b-4b7f-4755-a530-9eb3ae6ce82a" providerId="AD" clId="Web-{DF0204E6-7903-4BA0-9877-1C229F575130}" dt="2020-11-12T10:42:39.209" v="652" actId="20577"/>
        <pc:sldMkLst>
          <pc:docMk/>
          <pc:sldMk cId="3946552514" sldId="370"/>
        </pc:sldMkLst>
        <pc:spChg chg="mod">
          <ac:chgData name="Andrea Georgina Hernandez Limon" userId="S::agh94@nau.edu::6fcd4d0b-4b7f-4755-a530-9eb3ae6ce82a" providerId="AD" clId="Web-{DF0204E6-7903-4BA0-9877-1C229F575130}" dt="2020-11-12T10:42:39.209" v="652" actId="20577"/>
          <ac:spMkLst>
            <pc:docMk/>
            <pc:sldMk cId="3946552514" sldId="370"/>
            <ac:spMk id="4" creationId="{9991CA96-3E85-4E69-9116-840628089B92}"/>
          </ac:spMkLst>
        </pc:spChg>
        <pc:spChg chg="mod">
          <ac:chgData name="Andrea Georgina Hernandez Limon" userId="S::agh94@nau.edu::6fcd4d0b-4b7f-4755-a530-9eb3ae6ce82a" providerId="AD" clId="Web-{DF0204E6-7903-4BA0-9877-1C229F575130}" dt="2020-11-12T10:27:29.060" v="525" actId="20577"/>
          <ac:spMkLst>
            <pc:docMk/>
            <pc:sldMk cId="3946552514" sldId="370"/>
            <ac:spMk id="5" creationId="{AFEA75C8-B8E4-4BEE-B824-392FA5FCF7ED}"/>
          </ac:spMkLst>
        </pc:spChg>
      </pc:sldChg>
      <pc:sldChg chg="modSp">
        <pc:chgData name="Andrea Georgina Hernandez Limon" userId="S::agh94@nau.edu::6fcd4d0b-4b7f-4755-a530-9eb3ae6ce82a" providerId="AD" clId="Web-{DF0204E6-7903-4BA0-9877-1C229F575130}" dt="2020-11-12T05:56:31.990" v="263" actId="20577"/>
        <pc:sldMkLst>
          <pc:docMk/>
          <pc:sldMk cId="1818886356" sldId="371"/>
        </pc:sldMkLst>
        <pc:spChg chg="mod">
          <ac:chgData name="Andrea Georgina Hernandez Limon" userId="S::agh94@nau.edu::6fcd4d0b-4b7f-4755-a530-9eb3ae6ce82a" providerId="AD" clId="Web-{DF0204E6-7903-4BA0-9877-1C229F575130}" dt="2020-11-12T05:56:31.990" v="263" actId="20577"/>
          <ac:spMkLst>
            <pc:docMk/>
            <pc:sldMk cId="1818886356" sldId="371"/>
            <ac:spMk id="17" creationId="{2F0B1BB5-1B42-44D3-8DE8-33153E0D974A}"/>
          </ac:spMkLst>
        </pc:spChg>
        <pc:grpChg chg="mod">
          <ac:chgData name="Andrea Georgina Hernandez Limon" userId="S::agh94@nau.edu::6fcd4d0b-4b7f-4755-a530-9eb3ae6ce82a" providerId="AD" clId="Web-{DF0204E6-7903-4BA0-9877-1C229F575130}" dt="2020-11-12T05:56:14.799" v="260" actId="1076"/>
          <ac:grpSpMkLst>
            <pc:docMk/>
            <pc:sldMk cId="1818886356" sldId="371"/>
            <ac:grpSpMk id="19" creationId="{89D97EDD-E7A0-47AC-95BB-119384298358}"/>
          </ac:grpSpMkLst>
        </pc:grpChg>
      </pc:sldChg>
      <pc:sldChg chg="addSp delSp modSp">
        <pc:chgData name="Andrea Georgina Hernandez Limon" userId="S::agh94@nau.edu::6fcd4d0b-4b7f-4755-a530-9eb3ae6ce82a" providerId="AD" clId="Web-{DF0204E6-7903-4BA0-9877-1C229F575130}" dt="2020-11-12T06:07:29.222" v="313" actId="20577"/>
        <pc:sldMkLst>
          <pc:docMk/>
          <pc:sldMk cId="248273043" sldId="372"/>
        </pc:sldMkLst>
        <pc:spChg chg="mod">
          <ac:chgData name="Andrea Georgina Hernandez Limon" userId="S::agh94@nau.edu::6fcd4d0b-4b7f-4755-a530-9eb3ae6ce82a" providerId="AD" clId="Web-{DF0204E6-7903-4BA0-9877-1C229F575130}" dt="2020-11-12T06:07:29.222" v="313" actId="20577"/>
          <ac:spMkLst>
            <pc:docMk/>
            <pc:sldMk cId="248273043" sldId="372"/>
            <ac:spMk id="5" creationId="{1D1BE4DF-624A-4590-8669-9038E4BFB671}"/>
          </ac:spMkLst>
        </pc:spChg>
        <pc:spChg chg="mod">
          <ac:chgData name="Andrea Georgina Hernandez Limon" userId="S::agh94@nau.edu::6fcd4d0b-4b7f-4755-a530-9eb3ae6ce82a" providerId="AD" clId="Web-{DF0204E6-7903-4BA0-9877-1C229F575130}" dt="2020-11-12T06:06:48.299" v="297" actId="20577"/>
          <ac:spMkLst>
            <pc:docMk/>
            <pc:sldMk cId="248273043" sldId="372"/>
            <ac:spMk id="8" creationId="{9468FA63-DEAC-4F3F-B5CE-8CED30F3688D}"/>
          </ac:spMkLst>
        </pc:spChg>
        <pc:spChg chg="mod">
          <ac:chgData name="Andrea Georgina Hernandez Limon" userId="S::agh94@nau.edu::6fcd4d0b-4b7f-4755-a530-9eb3ae6ce82a" providerId="AD" clId="Web-{DF0204E6-7903-4BA0-9877-1C229F575130}" dt="2020-11-12T06:07:00.971" v="304" actId="20577"/>
          <ac:spMkLst>
            <pc:docMk/>
            <pc:sldMk cId="248273043" sldId="372"/>
            <ac:spMk id="10" creationId="{1C72F0A1-F008-41F2-828F-7C437F607F17}"/>
          </ac:spMkLst>
        </pc:spChg>
        <pc:spChg chg="mod">
          <ac:chgData name="Andrea Georgina Hernandez Limon" userId="S::agh94@nau.edu::6fcd4d0b-4b7f-4755-a530-9eb3ae6ce82a" providerId="AD" clId="Web-{DF0204E6-7903-4BA0-9877-1C229F575130}" dt="2020-11-12T06:07:02.268" v="306" actId="20577"/>
          <ac:spMkLst>
            <pc:docMk/>
            <pc:sldMk cId="248273043" sldId="372"/>
            <ac:spMk id="11" creationId="{C0319C62-CE25-4289-8A8D-D1BD75348636}"/>
          </ac:spMkLst>
        </pc:spChg>
        <pc:spChg chg="mod">
          <ac:chgData name="Andrea Georgina Hernandez Limon" userId="S::agh94@nau.edu::6fcd4d0b-4b7f-4755-a530-9eb3ae6ce82a" providerId="AD" clId="Web-{DF0204E6-7903-4BA0-9877-1C229F575130}" dt="2020-11-12T06:06:53.565" v="299" actId="20577"/>
          <ac:spMkLst>
            <pc:docMk/>
            <pc:sldMk cId="248273043" sldId="372"/>
            <ac:spMk id="14" creationId="{B9081226-316F-44D6-9755-C184FD7F1CF7}"/>
          </ac:spMkLst>
        </pc:spChg>
        <pc:picChg chg="del">
          <ac:chgData name="Andrea Georgina Hernandez Limon" userId="S::agh94@nau.edu::6fcd4d0b-4b7f-4755-a530-9eb3ae6ce82a" providerId="AD" clId="Web-{DF0204E6-7903-4BA0-9877-1C229F575130}" dt="2020-11-12T06:01:15.652" v="265"/>
          <ac:picMkLst>
            <pc:docMk/>
            <pc:sldMk cId="248273043" sldId="372"/>
            <ac:picMk id="6" creationId="{68CA943E-9BD4-496C-BFA7-E80A7012887E}"/>
          </ac:picMkLst>
        </pc:picChg>
        <pc:picChg chg="add mod">
          <ac:chgData name="Andrea Georgina Hernandez Limon" userId="S::agh94@nau.edu::6fcd4d0b-4b7f-4755-a530-9eb3ae6ce82a" providerId="AD" clId="Web-{DF0204E6-7903-4BA0-9877-1C229F575130}" dt="2020-11-12T06:04:41.297" v="272" actId="14100"/>
          <ac:picMkLst>
            <pc:docMk/>
            <pc:sldMk cId="248273043" sldId="372"/>
            <ac:picMk id="7" creationId="{703FCA62-7626-4159-AE0F-CB0911307D34}"/>
          </ac:picMkLst>
        </pc:picChg>
        <pc:picChg chg="mod">
          <ac:chgData name="Andrea Georgina Hernandez Limon" userId="S::agh94@nau.edu::6fcd4d0b-4b7f-4755-a530-9eb3ae6ce82a" providerId="AD" clId="Web-{DF0204E6-7903-4BA0-9877-1C229F575130}" dt="2020-11-12T06:06:34.127" v="292" actId="1076"/>
          <ac:picMkLst>
            <pc:docMk/>
            <pc:sldMk cId="248273043" sldId="372"/>
            <ac:picMk id="3074" creationId="{FE455A24-BC43-48EF-9E01-E2053770A8DB}"/>
          </ac:picMkLst>
        </pc:picChg>
        <pc:picChg chg="mod">
          <ac:chgData name="Andrea Georgina Hernandez Limon" userId="S::agh94@nau.edu::6fcd4d0b-4b7f-4755-a530-9eb3ae6ce82a" providerId="AD" clId="Web-{DF0204E6-7903-4BA0-9877-1C229F575130}" dt="2020-11-12T06:05:26.454" v="279" actId="1076"/>
          <ac:picMkLst>
            <pc:docMk/>
            <pc:sldMk cId="248273043" sldId="372"/>
            <ac:picMk id="3076" creationId="{9027EE47-F9A1-4E67-8DF9-2AD9E1A8C4EF}"/>
          </ac:picMkLst>
        </pc:picChg>
        <pc:picChg chg="mod">
          <ac:chgData name="Andrea Georgina Hernandez Limon" userId="S::agh94@nau.edu::6fcd4d0b-4b7f-4755-a530-9eb3ae6ce82a" providerId="AD" clId="Web-{DF0204E6-7903-4BA0-9877-1C229F575130}" dt="2020-11-12T06:05:46.579" v="282" actId="1076"/>
          <ac:picMkLst>
            <pc:docMk/>
            <pc:sldMk cId="248273043" sldId="372"/>
            <ac:picMk id="3078" creationId="{143ED03D-4A50-4A5E-919B-1E965F35F342}"/>
          </ac:picMkLst>
        </pc:picChg>
      </pc:sldChg>
      <pc:sldChg chg="modSp">
        <pc:chgData name="Andrea Georgina Hernandez Limon" userId="S::agh94@nau.edu::6fcd4d0b-4b7f-4755-a530-9eb3ae6ce82a" providerId="AD" clId="Web-{DF0204E6-7903-4BA0-9877-1C229F575130}" dt="2020-11-12T06:11:19.976" v="478" actId="20577"/>
        <pc:sldMkLst>
          <pc:docMk/>
          <pc:sldMk cId="333869463" sldId="378"/>
        </pc:sldMkLst>
        <pc:spChg chg="mod">
          <ac:chgData name="Andrea Georgina Hernandez Limon" userId="S::agh94@nau.edu::6fcd4d0b-4b7f-4755-a530-9eb3ae6ce82a" providerId="AD" clId="Web-{DF0204E6-7903-4BA0-9877-1C229F575130}" dt="2020-11-12T06:11:11.648" v="469" actId="20577"/>
          <ac:spMkLst>
            <pc:docMk/>
            <pc:sldMk cId="333869463" sldId="378"/>
            <ac:spMk id="8" creationId="{AC55324F-7357-4915-8EA4-F657E1514E6E}"/>
          </ac:spMkLst>
        </pc:spChg>
        <pc:spChg chg="mod">
          <ac:chgData name="Andrea Georgina Hernandez Limon" userId="S::agh94@nau.edu::6fcd4d0b-4b7f-4755-a530-9eb3ae6ce82a" providerId="AD" clId="Web-{DF0204E6-7903-4BA0-9877-1C229F575130}" dt="2020-11-12T06:11:19.976" v="478" actId="20577"/>
          <ac:spMkLst>
            <pc:docMk/>
            <pc:sldMk cId="333869463" sldId="378"/>
            <ac:spMk id="14" creationId="{0D971BAA-92EF-412C-9CA3-18C6928D69CB}"/>
          </ac:spMkLst>
        </pc:spChg>
      </pc:sldChg>
      <pc:sldChg chg="modSp">
        <pc:chgData name="Andrea Georgina Hernandez Limon" userId="S::agh94@nau.edu::6fcd4d0b-4b7f-4755-a530-9eb3ae6ce82a" providerId="AD" clId="Web-{DF0204E6-7903-4BA0-9877-1C229F575130}" dt="2020-11-12T10:38:54.844" v="622" actId="20577"/>
        <pc:sldMkLst>
          <pc:docMk/>
          <pc:sldMk cId="1753329253" sldId="401"/>
        </pc:sldMkLst>
        <pc:spChg chg="mod">
          <ac:chgData name="Andrea Georgina Hernandez Limon" userId="S::agh94@nau.edu::6fcd4d0b-4b7f-4755-a530-9eb3ae6ce82a" providerId="AD" clId="Web-{DF0204E6-7903-4BA0-9877-1C229F575130}" dt="2020-11-12T10:38:54.844" v="622" actId="20577"/>
          <ac:spMkLst>
            <pc:docMk/>
            <pc:sldMk cId="1753329253" sldId="401"/>
            <ac:spMk id="5" creationId="{50F70689-8926-4E4D-910D-7C5B08C454F4}"/>
          </ac:spMkLst>
        </pc:spChg>
      </pc:sldChg>
      <pc:sldChg chg="modSp">
        <pc:chgData name="Andrea Georgina Hernandez Limon" userId="S::agh94@nau.edu::6fcd4d0b-4b7f-4755-a530-9eb3ae6ce82a" providerId="AD" clId="Web-{DF0204E6-7903-4BA0-9877-1C229F575130}" dt="2020-11-12T05:36:15.846" v="11" actId="20577"/>
        <pc:sldMkLst>
          <pc:docMk/>
          <pc:sldMk cId="2429524766" sldId="404"/>
        </pc:sldMkLst>
        <pc:spChg chg="mod">
          <ac:chgData name="Andrea Georgina Hernandez Limon" userId="S::agh94@nau.edu::6fcd4d0b-4b7f-4755-a530-9eb3ae6ce82a" providerId="AD" clId="Web-{DF0204E6-7903-4BA0-9877-1C229F575130}" dt="2020-11-12T05:36:15.846" v="11" actId="20577"/>
          <ac:spMkLst>
            <pc:docMk/>
            <pc:sldMk cId="2429524766" sldId="404"/>
            <ac:spMk id="4" creationId="{AB9392B6-38EB-43B0-A4C1-4E2D276C6AE0}"/>
          </ac:spMkLst>
        </pc:spChg>
      </pc:sldChg>
      <pc:sldChg chg="modSp">
        <pc:chgData name="Andrea Georgina Hernandez Limon" userId="S::agh94@nau.edu::6fcd4d0b-4b7f-4755-a530-9eb3ae6ce82a" providerId="AD" clId="Web-{DF0204E6-7903-4BA0-9877-1C229F575130}" dt="2020-11-12T06:11:37.352" v="481" actId="20577"/>
        <pc:sldMkLst>
          <pc:docMk/>
          <pc:sldMk cId="3200062278" sldId="410"/>
        </pc:sldMkLst>
        <pc:spChg chg="mod">
          <ac:chgData name="Andrea Georgina Hernandez Limon" userId="S::agh94@nau.edu::6fcd4d0b-4b7f-4755-a530-9eb3ae6ce82a" providerId="AD" clId="Web-{DF0204E6-7903-4BA0-9877-1C229F575130}" dt="2020-11-12T06:11:37.352" v="481" actId="20577"/>
          <ac:spMkLst>
            <pc:docMk/>
            <pc:sldMk cId="3200062278" sldId="410"/>
            <ac:spMk id="3" creationId="{4F430D99-A8C7-4001-8E78-5D7A097739E4}"/>
          </ac:spMkLst>
        </pc:spChg>
      </pc:sldChg>
      <pc:sldChg chg="modSp">
        <pc:chgData name="Andrea Georgina Hernandez Limon" userId="S::agh94@nau.edu::6fcd4d0b-4b7f-4755-a530-9eb3ae6ce82a" providerId="AD" clId="Web-{DF0204E6-7903-4BA0-9877-1C229F575130}" dt="2020-11-12T11:54:27.543" v="908" actId="20577"/>
        <pc:sldMkLst>
          <pc:docMk/>
          <pc:sldMk cId="1909275138" sldId="411"/>
        </pc:sldMkLst>
        <pc:spChg chg="mod">
          <ac:chgData name="Andrea Georgina Hernandez Limon" userId="S::agh94@nau.edu::6fcd4d0b-4b7f-4755-a530-9eb3ae6ce82a" providerId="AD" clId="Web-{DF0204E6-7903-4BA0-9877-1C229F575130}" dt="2020-11-12T11:54:27.543" v="908" actId="20577"/>
          <ac:spMkLst>
            <pc:docMk/>
            <pc:sldMk cId="1909275138" sldId="411"/>
            <ac:spMk id="5" creationId="{90D4A1A3-C264-47A9-BA9C-E9321CF096A9}"/>
          </ac:spMkLst>
        </pc:spChg>
      </pc:sldChg>
      <pc:sldChg chg="modSp">
        <pc:chgData name="Andrea Georgina Hernandez Limon" userId="S::agh94@nau.edu::6fcd4d0b-4b7f-4755-a530-9eb3ae6ce82a" providerId="AD" clId="Web-{DF0204E6-7903-4BA0-9877-1C229F575130}" dt="2020-11-12T11:54:33.152" v="909" actId="20577"/>
        <pc:sldMkLst>
          <pc:docMk/>
          <pc:sldMk cId="2233196162" sldId="412"/>
        </pc:sldMkLst>
        <pc:spChg chg="mod">
          <ac:chgData name="Andrea Georgina Hernandez Limon" userId="S::agh94@nau.edu::6fcd4d0b-4b7f-4755-a530-9eb3ae6ce82a" providerId="AD" clId="Web-{DF0204E6-7903-4BA0-9877-1C229F575130}" dt="2020-11-12T11:54:33.152" v="909" actId="20577"/>
          <ac:spMkLst>
            <pc:docMk/>
            <pc:sldMk cId="2233196162" sldId="412"/>
            <ac:spMk id="5" creationId="{AECBC412-49B4-4CB9-B894-C150008DDF35}"/>
          </ac:spMkLst>
        </pc:spChg>
      </pc:sldChg>
      <pc:sldChg chg="addSp delSp modSp modNotes">
        <pc:chgData name="Andrea Georgina Hernandez Limon" userId="S::agh94@nau.edu::6fcd4d0b-4b7f-4755-a530-9eb3ae6ce82a" providerId="AD" clId="Web-{DF0204E6-7903-4BA0-9877-1C229F575130}" dt="2020-11-12T11:14:03.479" v="898" actId="1076"/>
        <pc:sldMkLst>
          <pc:docMk/>
          <pc:sldMk cId="3109645629" sldId="415"/>
        </pc:sldMkLst>
        <pc:spChg chg="mod">
          <ac:chgData name="Andrea Georgina Hernandez Limon" userId="S::agh94@nau.edu::6fcd4d0b-4b7f-4755-a530-9eb3ae6ce82a" providerId="AD" clId="Web-{DF0204E6-7903-4BA0-9877-1C229F575130}" dt="2020-11-12T10:47:59.202" v="762" actId="1076"/>
          <ac:spMkLst>
            <pc:docMk/>
            <pc:sldMk cId="3109645629" sldId="415"/>
            <ac:spMk id="4" creationId="{26B34231-9648-42A5-835F-565A159FD448}"/>
          </ac:spMkLst>
        </pc:spChg>
        <pc:spChg chg="mod">
          <ac:chgData name="Andrea Georgina Hernandez Limon" userId="S::agh94@nau.edu::6fcd4d0b-4b7f-4755-a530-9eb3ae6ce82a" providerId="AD" clId="Web-{DF0204E6-7903-4BA0-9877-1C229F575130}" dt="2020-11-12T10:48:30.296" v="869" actId="1076"/>
          <ac:spMkLst>
            <pc:docMk/>
            <pc:sldMk cId="3109645629" sldId="415"/>
            <ac:spMk id="5" creationId="{20E2A80A-E794-4692-9B5B-2B786208A163}"/>
          </ac:spMkLst>
        </pc:spChg>
        <pc:grpChg chg="del">
          <ac:chgData name="Andrea Georgina Hernandez Limon" userId="S::agh94@nau.edu::6fcd4d0b-4b7f-4755-a530-9eb3ae6ce82a" providerId="AD" clId="Web-{DF0204E6-7903-4BA0-9877-1C229F575130}" dt="2020-11-12T10:48:34.968" v="870"/>
          <ac:grpSpMkLst>
            <pc:docMk/>
            <pc:sldMk cId="3109645629" sldId="415"/>
            <ac:grpSpMk id="21" creationId="{09292B98-5885-425C-B74B-CE199EC1E1A1}"/>
          </ac:grpSpMkLst>
        </pc:grpChg>
        <pc:picChg chg="add del mod">
          <ac:chgData name="Andrea Georgina Hernandez Limon" userId="S::agh94@nau.edu::6fcd4d0b-4b7f-4755-a530-9eb3ae6ce82a" providerId="AD" clId="Web-{DF0204E6-7903-4BA0-9877-1C229F575130}" dt="2020-11-12T11:03:55.589" v="880"/>
          <ac:picMkLst>
            <pc:docMk/>
            <pc:sldMk cId="3109645629" sldId="415"/>
            <ac:picMk id="6" creationId="{C7F551E5-8146-4C55-9345-940AD5A66A7D}"/>
          </ac:picMkLst>
        </pc:picChg>
        <pc:picChg chg="add del mod">
          <ac:chgData name="Andrea Georgina Hernandez Limon" userId="S::agh94@nau.edu::6fcd4d0b-4b7f-4755-a530-9eb3ae6ce82a" providerId="AD" clId="Web-{DF0204E6-7903-4BA0-9877-1C229F575130}" dt="2020-11-12T11:13:13.322" v="892"/>
          <ac:picMkLst>
            <pc:docMk/>
            <pc:sldMk cId="3109645629" sldId="415"/>
            <ac:picMk id="7" creationId="{47F998C2-D959-42FE-92C4-A0E4425E5962}"/>
          </ac:picMkLst>
        </pc:picChg>
        <pc:picChg chg="add mod">
          <ac:chgData name="Andrea Georgina Hernandez Limon" userId="S::agh94@nau.edu::6fcd4d0b-4b7f-4755-a530-9eb3ae6ce82a" providerId="AD" clId="Web-{DF0204E6-7903-4BA0-9877-1C229F575130}" dt="2020-11-12T11:14:03.479" v="898" actId="1076"/>
          <ac:picMkLst>
            <pc:docMk/>
            <pc:sldMk cId="3109645629" sldId="415"/>
            <ac:picMk id="8" creationId="{FF3910E5-9AAB-459C-B000-A024E49AA58A}"/>
          </ac:picMkLst>
        </pc:picChg>
      </pc:sldChg>
      <pc:sldChg chg="modSp">
        <pc:chgData name="Andrea Georgina Hernandez Limon" userId="S::agh94@nau.edu::6fcd4d0b-4b7f-4755-a530-9eb3ae6ce82a" providerId="AD" clId="Web-{DF0204E6-7903-4BA0-9877-1C229F575130}" dt="2020-11-12T10:38:44.235" v="619" actId="20577"/>
        <pc:sldMkLst>
          <pc:docMk/>
          <pc:sldMk cId="711537543" sldId="424"/>
        </pc:sldMkLst>
        <pc:spChg chg="mod">
          <ac:chgData name="Andrea Georgina Hernandez Limon" userId="S::agh94@nau.edu::6fcd4d0b-4b7f-4755-a530-9eb3ae6ce82a" providerId="AD" clId="Web-{DF0204E6-7903-4BA0-9877-1C229F575130}" dt="2020-11-12T10:38:44.235" v="619" actId="20577"/>
          <ac:spMkLst>
            <pc:docMk/>
            <pc:sldMk cId="711537543" sldId="424"/>
            <ac:spMk id="2" creationId="{48A3C14E-C5C7-490A-8768-EC28A4D3C8C2}"/>
          </ac:spMkLst>
        </pc:spChg>
      </pc:sldChg>
      <pc:sldChg chg="modSp">
        <pc:chgData name="Andrea Georgina Hernandez Limon" userId="S::agh94@nau.edu::6fcd4d0b-4b7f-4755-a530-9eb3ae6ce82a" providerId="AD" clId="Web-{DF0204E6-7903-4BA0-9877-1C229F575130}" dt="2020-11-12T05:36:23.237" v="13" actId="14100"/>
        <pc:sldMkLst>
          <pc:docMk/>
          <pc:sldMk cId="3078532535" sldId="430"/>
        </pc:sldMkLst>
        <pc:picChg chg="mod">
          <ac:chgData name="Andrea Georgina Hernandez Limon" userId="S::agh94@nau.edu::6fcd4d0b-4b7f-4755-a530-9eb3ae6ce82a" providerId="AD" clId="Web-{DF0204E6-7903-4BA0-9877-1C229F575130}" dt="2020-11-12T05:36:23.237" v="13" actId="14100"/>
          <ac:picMkLst>
            <pc:docMk/>
            <pc:sldMk cId="3078532535" sldId="430"/>
            <ac:picMk id="8" creationId="{E434323B-9633-4D7A-8D72-00989236624B}"/>
          </ac:picMkLst>
        </pc:picChg>
      </pc:sldChg>
      <pc:sldChg chg="addSp delSp modSp">
        <pc:chgData name="Andrea Georgina Hernandez Limon" userId="S::agh94@nau.edu::6fcd4d0b-4b7f-4755-a530-9eb3ae6ce82a" providerId="AD" clId="Web-{DF0204E6-7903-4BA0-9877-1C229F575130}" dt="2020-11-12T05:53:59.500" v="259" actId="1076"/>
        <pc:sldMkLst>
          <pc:docMk/>
          <pc:sldMk cId="3254507056" sldId="432"/>
        </pc:sldMkLst>
        <pc:spChg chg="del mod">
          <ac:chgData name="Andrea Georgina Hernandez Limon" userId="S::agh94@nau.edu::6fcd4d0b-4b7f-4755-a530-9eb3ae6ce82a" providerId="AD" clId="Web-{DF0204E6-7903-4BA0-9877-1C229F575130}" dt="2020-11-12T05:35:34.470" v="5"/>
          <ac:spMkLst>
            <pc:docMk/>
            <pc:sldMk cId="3254507056" sldId="432"/>
            <ac:spMk id="5" creationId="{29655F54-EA6A-437E-B78F-6B2E97742476}"/>
          </ac:spMkLst>
        </pc:spChg>
        <pc:grpChg chg="add">
          <ac:chgData name="Andrea Georgina Hernandez Limon" userId="S::agh94@nau.edu::6fcd4d0b-4b7f-4755-a530-9eb3ae6ce82a" providerId="AD" clId="Web-{DF0204E6-7903-4BA0-9877-1C229F575130}" dt="2020-11-12T05:48:05.520" v="84"/>
          <ac:grpSpMkLst>
            <pc:docMk/>
            <pc:sldMk cId="3254507056" sldId="432"/>
            <ac:grpSpMk id="9" creationId="{F50E702A-FC2F-4334-B759-C30C91A852DF}"/>
          </ac:grpSpMkLst>
        </pc:grpChg>
        <pc:graphicFrameChg chg="add del mod modGraphic">
          <ac:chgData name="Andrea Georgina Hernandez Limon" userId="S::agh94@nau.edu::6fcd4d0b-4b7f-4755-a530-9eb3ae6ce82a" providerId="AD" clId="Web-{DF0204E6-7903-4BA0-9877-1C229F575130}" dt="2020-11-12T05:49:22.260" v="92"/>
          <ac:graphicFrameMkLst>
            <pc:docMk/>
            <pc:sldMk cId="3254507056" sldId="432"/>
            <ac:graphicFrameMk id="11" creationId="{88187EBF-1DD6-4851-B710-8FAFE5770D1F}"/>
          </ac:graphicFrameMkLst>
        </pc:graphicFrameChg>
        <pc:graphicFrameChg chg="add mod modGraphic">
          <ac:chgData name="Andrea Georgina Hernandez Limon" userId="S::agh94@nau.edu::6fcd4d0b-4b7f-4755-a530-9eb3ae6ce82a" providerId="AD" clId="Web-{DF0204E6-7903-4BA0-9877-1C229F575130}" dt="2020-11-12T05:53:59.500" v="259" actId="1076"/>
          <ac:graphicFrameMkLst>
            <pc:docMk/>
            <pc:sldMk cId="3254507056" sldId="432"/>
            <ac:graphicFrameMk id="12" creationId="{B04A2129-64D4-43F3-B0CF-4DED7C58CC98}"/>
          </ac:graphicFrameMkLst>
        </pc:graphicFrameChg>
        <pc:picChg chg="add mod modCrop">
          <ac:chgData name="Andrea Georgina Hernandez Limon" userId="S::agh94@nau.edu::6fcd4d0b-4b7f-4755-a530-9eb3ae6ce82a" providerId="AD" clId="Web-{DF0204E6-7903-4BA0-9877-1C229F575130}" dt="2020-11-12T05:45:13.154" v="70"/>
          <ac:picMkLst>
            <pc:docMk/>
            <pc:sldMk cId="3254507056" sldId="432"/>
            <ac:picMk id="6" creationId="{FE66014E-4D05-491A-B2E1-C7791FF87C4E}"/>
          </ac:picMkLst>
        </pc:picChg>
        <pc:picChg chg="add del mod">
          <ac:chgData name="Andrea Georgina Hernandez Limon" userId="S::agh94@nau.edu::6fcd4d0b-4b7f-4755-a530-9eb3ae6ce82a" providerId="AD" clId="Web-{DF0204E6-7903-4BA0-9877-1C229F575130}" dt="2020-11-12T05:45:24.842" v="71"/>
          <ac:picMkLst>
            <pc:docMk/>
            <pc:sldMk cId="3254507056" sldId="432"/>
            <ac:picMk id="7" creationId="{CD706B12-C327-473D-B7DA-9004051471FA}"/>
          </ac:picMkLst>
        </pc:picChg>
        <pc:picChg chg="add mod modCrop">
          <ac:chgData name="Andrea Georgina Hernandez Limon" userId="S::agh94@nau.edu::6fcd4d0b-4b7f-4755-a530-9eb3ae6ce82a" providerId="AD" clId="Web-{DF0204E6-7903-4BA0-9877-1C229F575130}" dt="2020-11-12T05:47:55.785" v="83"/>
          <ac:picMkLst>
            <pc:docMk/>
            <pc:sldMk cId="3254507056" sldId="432"/>
            <ac:picMk id="8" creationId="{7A2E2A70-BEA2-4D8A-9560-E762C4BA318A}"/>
          </ac:picMkLst>
        </pc:picChg>
      </pc:sldChg>
      <pc:sldChg chg="addSp delSp modSp">
        <pc:chgData name="Andrea Georgina Hernandez Limon" userId="S::agh94@nau.edu::6fcd4d0b-4b7f-4755-a530-9eb3ae6ce82a" providerId="AD" clId="Web-{DF0204E6-7903-4BA0-9877-1C229F575130}" dt="2020-11-12T13:11:09.994" v="923"/>
        <pc:sldMkLst>
          <pc:docMk/>
          <pc:sldMk cId="3324264769" sldId="435"/>
        </pc:sldMkLst>
        <pc:picChg chg="add del mod">
          <ac:chgData name="Andrea Georgina Hernandez Limon" userId="S::agh94@nau.edu::6fcd4d0b-4b7f-4755-a530-9eb3ae6ce82a" providerId="AD" clId="Web-{DF0204E6-7903-4BA0-9877-1C229F575130}" dt="2020-11-12T13:09:25.444" v="921"/>
          <ac:picMkLst>
            <pc:docMk/>
            <pc:sldMk cId="3324264769" sldId="435"/>
            <ac:picMk id="6" creationId="{4277EAB7-8958-4F8F-ACDD-7B6AF9A2740B}"/>
          </ac:picMkLst>
        </pc:picChg>
        <pc:picChg chg="add mod">
          <ac:chgData name="Andrea Georgina Hernandez Limon" userId="S::agh94@nau.edu::6fcd4d0b-4b7f-4755-a530-9eb3ae6ce82a" providerId="AD" clId="Web-{DF0204E6-7903-4BA0-9877-1C229F575130}" dt="2020-11-12T12:39:17.910" v="912" actId="1076"/>
          <ac:picMkLst>
            <pc:docMk/>
            <pc:sldMk cId="3324264769" sldId="435"/>
            <ac:picMk id="7" creationId="{C3BA5176-5F9B-48BF-9E14-0F8F114B9C49}"/>
          </ac:picMkLst>
        </pc:picChg>
        <pc:picChg chg="add mod">
          <ac:chgData name="Andrea Georgina Hernandez Limon" userId="S::agh94@nau.edu::6fcd4d0b-4b7f-4755-a530-9eb3ae6ce82a" providerId="AD" clId="Web-{DF0204E6-7903-4BA0-9877-1C229F575130}" dt="2020-11-12T12:42:47.710" v="918" actId="1076"/>
          <ac:picMkLst>
            <pc:docMk/>
            <pc:sldMk cId="3324264769" sldId="435"/>
            <ac:picMk id="8" creationId="{7991EB4A-21E8-42EC-BECE-FB10093E01C2}"/>
          </ac:picMkLst>
        </pc:picChg>
        <pc:picChg chg="add mod">
          <ac:chgData name="Andrea Georgina Hernandez Limon" userId="S::agh94@nau.edu::6fcd4d0b-4b7f-4755-a530-9eb3ae6ce82a" providerId="AD" clId="Web-{DF0204E6-7903-4BA0-9877-1C229F575130}" dt="2020-11-12T12:42:46.826" v="917" actId="1076"/>
          <ac:picMkLst>
            <pc:docMk/>
            <pc:sldMk cId="3324264769" sldId="435"/>
            <ac:picMk id="9" creationId="{747DE96A-85AA-484F-9634-288E9DF1FE9D}"/>
          </ac:picMkLst>
        </pc:picChg>
        <pc:picChg chg="add mod">
          <ac:chgData name="Andrea Georgina Hernandez Limon" userId="S::agh94@nau.edu::6fcd4d0b-4b7f-4755-a530-9eb3ae6ce82a" providerId="AD" clId="Web-{DF0204E6-7903-4BA0-9877-1C229F575130}" dt="2020-11-12T12:42:46.195" v="916" actId="1076"/>
          <ac:picMkLst>
            <pc:docMk/>
            <pc:sldMk cId="3324264769" sldId="435"/>
            <ac:picMk id="10" creationId="{0ADA2939-34ED-43AB-B907-AF7564322C67}"/>
          </ac:picMkLst>
        </pc:picChg>
        <pc:picChg chg="add mod">
          <ac:chgData name="Andrea Georgina Hernandez Limon" userId="S::agh94@nau.edu::6fcd4d0b-4b7f-4755-a530-9eb3ae6ce82a" providerId="AD" clId="Web-{DF0204E6-7903-4BA0-9877-1C229F575130}" dt="2020-11-12T13:09:25.288" v="920" actId="1076"/>
          <ac:picMkLst>
            <pc:docMk/>
            <pc:sldMk cId="3324264769" sldId="435"/>
            <ac:picMk id="11" creationId="{12D70E63-173E-471F-AA13-228A889535B4}"/>
          </ac:picMkLst>
        </pc:picChg>
        <pc:picChg chg="add mod">
          <ac:chgData name="Andrea Georgina Hernandez Limon" userId="S::agh94@nau.edu::6fcd4d0b-4b7f-4755-a530-9eb3ae6ce82a" providerId="AD" clId="Web-{DF0204E6-7903-4BA0-9877-1C229F575130}" dt="2020-11-12T13:09:54.038" v="922"/>
          <ac:picMkLst>
            <pc:docMk/>
            <pc:sldMk cId="3324264769" sldId="435"/>
            <ac:picMk id="12" creationId="{6026B0D2-4A88-4BB7-A95A-4C4842B23A89}"/>
          </ac:picMkLst>
        </pc:picChg>
        <pc:picChg chg="add mod">
          <ac:chgData name="Andrea Georgina Hernandez Limon" userId="S::agh94@nau.edu::6fcd4d0b-4b7f-4755-a530-9eb3ae6ce82a" providerId="AD" clId="Web-{DF0204E6-7903-4BA0-9877-1C229F575130}" dt="2020-11-12T13:11:09.994" v="923"/>
          <ac:picMkLst>
            <pc:docMk/>
            <pc:sldMk cId="3324264769" sldId="435"/>
            <ac:picMk id="13" creationId="{C1209776-FC40-4B9F-B277-7D32E674D9C9}"/>
          </ac:picMkLst>
        </pc:picChg>
      </pc:sldChg>
      <pc:sldChg chg="del">
        <pc:chgData name="Andrea Georgina Hernandez Limon" userId="S::agh94@nau.edu::6fcd4d0b-4b7f-4755-a530-9eb3ae6ce82a" providerId="AD" clId="Web-{DF0204E6-7903-4BA0-9877-1C229F575130}" dt="2020-11-12T05:38:44.240" v="31"/>
        <pc:sldMkLst>
          <pc:docMk/>
          <pc:sldMk cId="238304587" sldId="436"/>
        </pc:sldMkLst>
      </pc:sldChg>
      <pc:sldChg chg="addSp delSp modSp del">
        <pc:chgData name="Andrea Georgina Hernandez Limon" userId="S::agh94@nau.edu::6fcd4d0b-4b7f-4755-a530-9eb3ae6ce82a" providerId="AD" clId="Web-{DF0204E6-7903-4BA0-9877-1C229F575130}" dt="2020-11-12T05:41:09.258" v="62"/>
        <pc:sldMkLst>
          <pc:docMk/>
          <pc:sldMk cId="1789782628" sldId="437"/>
        </pc:sldMkLst>
        <pc:spChg chg="del">
          <ac:chgData name="Andrea Georgina Hernandez Limon" userId="S::agh94@nau.edu::6fcd4d0b-4b7f-4755-a530-9eb3ae6ce82a" providerId="AD" clId="Web-{DF0204E6-7903-4BA0-9877-1C229F575130}" dt="2020-11-12T05:37:20.910" v="24"/>
          <ac:spMkLst>
            <pc:docMk/>
            <pc:sldMk cId="1789782628" sldId="437"/>
            <ac:spMk id="3" creationId="{5F8D2662-15B2-4FD3-9492-82003C9B24DF}"/>
          </ac:spMkLst>
        </pc:spChg>
        <pc:spChg chg="del">
          <ac:chgData name="Andrea Georgina Hernandez Limon" userId="S::agh94@nau.edu::6fcd4d0b-4b7f-4755-a530-9eb3ae6ce82a" providerId="AD" clId="Web-{DF0204E6-7903-4BA0-9877-1C229F575130}" dt="2020-11-12T05:37:20.910" v="23"/>
          <ac:spMkLst>
            <pc:docMk/>
            <pc:sldMk cId="1789782628" sldId="437"/>
            <ac:spMk id="5" creationId="{A501A4B0-6E4B-4376-A98C-1573B1D1FDE7}"/>
          </ac:spMkLst>
        </pc:spChg>
        <pc:spChg chg="del">
          <ac:chgData name="Andrea Georgina Hernandez Limon" userId="S::agh94@nau.edu::6fcd4d0b-4b7f-4755-a530-9eb3ae6ce82a" providerId="AD" clId="Web-{DF0204E6-7903-4BA0-9877-1C229F575130}" dt="2020-11-12T05:37:20.816" v="16"/>
          <ac:spMkLst>
            <pc:docMk/>
            <pc:sldMk cId="1789782628" sldId="437"/>
            <ac:spMk id="7" creationId="{9D4C92BD-EF3E-4978-9FB6-CA56B9023E8F}"/>
          </ac:spMkLst>
        </pc:spChg>
        <pc:spChg chg="del">
          <ac:chgData name="Andrea Georgina Hernandez Limon" userId="S::agh94@nau.edu::6fcd4d0b-4b7f-4755-a530-9eb3ae6ce82a" providerId="AD" clId="Web-{DF0204E6-7903-4BA0-9877-1C229F575130}" dt="2020-11-12T05:37:20.816" v="15"/>
          <ac:spMkLst>
            <pc:docMk/>
            <pc:sldMk cId="1789782628" sldId="437"/>
            <ac:spMk id="12" creationId="{79C6FCEA-FE4A-4FD8-8FC0-ABACDCDA0182}"/>
          </ac:spMkLst>
        </pc:spChg>
        <pc:spChg chg="add del mod">
          <ac:chgData name="Andrea Georgina Hernandez Limon" userId="S::agh94@nau.edu::6fcd4d0b-4b7f-4755-a530-9eb3ae6ce82a" providerId="AD" clId="Web-{DF0204E6-7903-4BA0-9877-1C229F575130}" dt="2020-11-12T05:38:15.770" v="28"/>
          <ac:spMkLst>
            <pc:docMk/>
            <pc:sldMk cId="1789782628" sldId="437"/>
            <ac:spMk id="17" creationId="{0899A8A4-6F02-40B5-B2E7-75A80C15A7B9}"/>
          </ac:spMkLst>
        </pc:spChg>
        <pc:spChg chg="del">
          <ac:chgData name="Andrea Georgina Hernandez Limon" userId="S::agh94@nau.edu::6fcd4d0b-4b7f-4755-a530-9eb3ae6ce82a" providerId="AD" clId="Web-{DF0204E6-7903-4BA0-9877-1C229F575130}" dt="2020-11-12T05:37:20.816" v="14"/>
          <ac:spMkLst>
            <pc:docMk/>
            <pc:sldMk cId="1789782628" sldId="437"/>
            <ac:spMk id="19" creationId="{AB60A3CA-9139-40CE-B1B3-83FC00573C23}"/>
          </ac:spMkLst>
        </pc:spChg>
        <pc:spChg chg="add">
          <ac:chgData name="Andrea Georgina Hernandez Limon" userId="S::agh94@nau.edu::6fcd4d0b-4b7f-4755-a530-9eb3ae6ce82a" providerId="AD" clId="Web-{DF0204E6-7903-4BA0-9877-1C229F575130}" dt="2020-11-12T05:38:04.083" v="27"/>
          <ac:spMkLst>
            <pc:docMk/>
            <pc:sldMk cId="1789782628" sldId="437"/>
            <ac:spMk id="20" creationId="{11C1F1DE-3D2B-4604-A0B3-BC8BA3621C2F}"/>
          </ac:spMkLst>
        </pc:spChg>
        <pc:spChg chg="add">
          <ac:chgData name="Andrea Georgina Hernandez Limon" userId="S::agh94@nau.edu::6fcd4d0b-4b7f-4755-a530-9eb3ae6ce82a" providerId="AD" clId="Web-{DF0204E6-7903-4BA0-9877-1C229F575130}" dt="2020-11-12T05:38:04.083" v="27"/>
          <ac:spMkLst>
            <pc:docMk/>
            <pc:sldMk cId="1789782628" sldId="437"/>
            <ac:spMk id="21" creationId="{235317F6-9042-4CCE-9E62-AC61F60776E4}"/>
          </ac:spMkLst>
        </pc:spChg>
        <pc:spChg chg="add">
          <ac:chgData name="Andrea Georgina Hernandez Limon" userId="S::agh94@nau.edu::6fcd4d0b-4b7f-4755-a530-9eb3ae6ce82a" providerId="AD" clId="Web-{DF0204E6-7903-4BA0-9877-1C229F575130}" dt="2020-11-12T05:38:04.083" v="27"/>
          <ac:spMkLst>
            <pc:docMk/>
            <pc:sldMk cId="1789782628" sldId="437"/>
            <ac:spMk id="28" creationId="{CFB9D2E1-B7FE-4BF0-AB47-DC5583208C7D}"/>
          </ac:spMkLst>
        </pc:spChg>
        <pc:spChg chg="add">
          <ac:chgData name="Andrea Georgina Hernandez Limon" userId="S::agh94@nau.edu::6fcd4d0b-4b7f-4755-a530-9eb3ae6ce82a" providerId="AD" clId="Web-{DF0204E6-7903-4BA0-9877-1C229F575130}" dt="2020-11-12T05:38:04.083" v="27"/>
          <ac:spMkLst>
            <pc:docMk/>
            <pc:sldMk cId="1789782628" sldId="437"/>
            <ac:spMk id="29" creationId="{23360680-8C55-4B8B-BAC7-54F31B0592CE}"/>
          </ac:spMkLst>
        </pc:spChg>
        <pc:spChg chg="add">
          <ac:chgData name="Andrea Georgina Hernandez Limon" userId="S::agh94@nau.edu::6fcd4d0b-4b7f-4755-a530-9eb3ae6ce82a" providerId="AD" clId="Web-{DF0204E6-7903-4BA0-9877-1C229F575130}" dt="2020-11-12T05:38:04.083" v="27"/>
          <ac:spMkLst>
            <pc:docMk/>
            <pc:sldMk cId="1789782628" sldId="437"/>
            <ac:spMk id="30" creationId="{DFB8B6D7-928C-4801-ADF3-3B90298E273F}"/>
          </ac:spMkLst>
        </pc:spChg>
        <pc:picChg chg="del">
          <ac:chgData name="Andrea Georgina Hernandez Limon" userId="S::agh94@nau.edu::6fcd4d0b-4b7f-4755-a530-9eb3ae6ce82a" providerId="AD" clId="Web-{DF0204E6-7903-4BA0-9877-1C229F575130}" dt="2020-11-12T05:37:20.816" v="22"/>
          <ac:picMkLst>
            <pc:docMk/>
            <pc:sldMk cId="1789782628" sldId="437"/>
            <ac:picMk id="8" creationId="{BAF5016F-6DFA-4460-BED8-406A1B9B9C37}"/>
          </ac:picMkLst>
        </pc:picChg>
        <pc:picChg chg="del">
          <ac:chgData name="Andrea Georgina Hernandez Limon" userId="S::agh94@nau.edu::6fcd4d0b-4b7f-4755-a530-9eb3ae6ce82a" providerId="AD" clId="Web-{DF0204E6-7903-4BA0-9877-1C229F575130}" dt="2020-11-12T05:37:20.816" v="21"/>
          <ac:picMkLst>
            <pc:docMk/>
            <pc:sldMk cId="1789782628" sldId="437"/>
            <ac:picMk id="9" creationId="{60C186BA-21F4-4027-8D97-2A6B9D692443}"/>
          </ac:picMkLst>
        </pc:picChg>
        <pc:picChg chg="del">
          <ac:chgData name="Andrea Georgina Hernandez Limon" userId="S::agh94@nau.edu::6fcd4d0b-4b7f-4755-a530-9eb3ae6ce82a" providerId="AD" clId="Web-{DF0204E6-7903-4BA0-9877-1C229F575130}" dt="2020-11-12T05:37:20.816" v="20"/>
          <ac:picMkLst>
            <pc:docMk/>
            <pc:sldMk cId="1789782628" sldId="437"/>
            <ac:picMk id="10" creationId="{EC473A81-CD2F-4935-B816-1C84FF1983A9}"/>
          </ac:picMkLst>
        </pc:picChg>
        <pc:picChg chg="del">
          <ac:chgData name="Andrea Georgina Hernandez Limon" userId="S::agh94@nau.edu::6fcd4d0b-4b7f-4755-a530-9eb3ae6ce82a" providerId="AD" clId="Web-{DF0204E6-7903-4BA0-9877-1C229F575130}" dt="2020-11-12T05:37:20.816" v="19"/>
          <ac:picMkLst>
            <pc:docMk/>
            <pc:sldMk cId="1789782628" sldId="437"/>
            <ac:picMk id="11" creationId="{BF3CF150-B42C-49FD-AD7C-A00C877F094E}"/>
          </ac:picMkLst>
        </pc:picChg>
        <pc:picChg chg="del">
          <ac:chgData name="Andrea Georgina Hernandez Limon" userId="S::agh94@nau.edu::6fcd4d0b-4b7f-4755-a530-9eb3ae6ce82a" providerId="AD" clId="Web-{DF0204E6-7903-4BA0-9877-1C229F575130}" dt="2020-11-12T05:37:20.816" v="18"/>
          <ac:picMkLst>
            <pc:docMk/>
            <pc:sldMk cId="1789782628" sldId="437"/>
            <ac:picMk id="13" creationId="{6A23E387-C61C-4A05-B95B-39BB5A3078BC}"/>
          </ac:picMkLst>
        </pc:picChg>
        <pc:picChg chg="del">
          <ac:chgData name="Andrea Georgina Hernandez Limon" userId="S::agh94@nau.edu::6fcd4d0b-4b7f-4755-a530-9eb3ae6ce82a" providerId="AD" clId="Web-{DF0204E6-7903-4BA0-9877-1C229F575130}" dt="2020-11-12T05:37:20.816" v="17"/>
          <ac:picMkLst>
            <pc:docMk/>
            <pc:sldMk cId="1789782628" sldId="437"/>
            <ac:picMk id="14" creationId="{4E54CDF3-0384-4B14-BA3F-FCAD7F812C6E}"/>
          </ac:picMkLst>
        </pc:picChg>
        <pc:picChg chg="add">
          <ac:chgData name="Andrea Georgina Hernandez Limon" userId="S::agh94@nau.edu::6fcd4d0b-4b7f-4755-a530-9eb3ae6ce82a" providerId="AD" clId="Web-{DF0204E6-7903-4BA0-9877-1C229F575130}" dt="2020-11-12T05:38:04.083" v="27"/>
          <ac:picMkLst>
            <pc:docMk/>
            <pc:sldMk cId="1789782628" sldId="437"/>
            <ac:picMk id="22" creationId="{774C7CE5-1577-4177-9B75-B3B7BCA9E785}"/>
          </ac:picMkLst>
        </pc:picChg>
        <pc:picChg chg="add">
          <ac:chgData name="Andrea Georgina Hernandez Limon" userId="S::agh94@nau.edu::6fcd4d0b-4b7f-4755-a530-9eb3ae6ce82a" providerId="AD" clId="Web-{DF0204E6-7903-4BA0-9877-1C229F575130}" dt="2020-11-12T05:38:04.083" v="27"/>
          <ac:picMkLst>
            <pc:docMk/>
            <pc:sldMk cId="1789782628" sldId="437"/>
            <ac:picMk id="23" creationId="{E8BD1582-0BA5-46B5-8370-43F523F9F231}"/>
          </ac:picMkLst>
        </pc:picChg>
        <pc:picChg chg="add">
          <ac:chgData name="Andrea Georgina Hernandez Limon" userId="S::agh94@nau.edu::6fcd4d0b-4b7f-4755-a530-9eb3ae6ce82a" providerId="AD" clId="Web-{DF0204E6-7903-4BA0-9877-1C229F575130}" dt="2020-11-12T05:38:04.083" v="27"/>
          <ac:picMkLst>
            <pc:docMk/>
            <pc:sldMk cId="1789782628" sldId="437"/>
            <ac:picMk id="24" creationId="{D729F9CC-57D2-4F14-9753-4758CCE30E88}"/>
          </ac:picMkLst>
        </pc:picChg>
        <pc:picChg chg="add">
          <ac:chgData name="Andrea Georgina Hernandez Limon" userId="S::agh94@nau.edu::6fcd4d0b-4b7f-4755-a530-9eb3ae6ce82a" providerId="AD" clId="Web-{DF0204E6-7903-4BA0-9877-1C229F575130}" dt="2020-11-12T05:38:04.083" v="27"/>
          <ac:picMkLst>
            <pc:docMk/>
            <pc:sldMk cId="1789782628" sldId="437"/>
            <ac:picMk id="25" creationId="{EE4B763E-3F04-48C2-BDFD-A1EB0D5A747E}"/>
          </ac:picMkLst>
        </pc:picChg>
        <pc:picChg chg="add">
          <ac:chgData name="Andrea Georgina Hernandez Limon" userId="S::agh94@nau.edu::6fcd4d0b-4b7f-4755-a530-9eb3ae6ce82a" providerId="AD" clId="Web-{DF0204E6-7903-4BA0-9877-1C229F575130}" dt="2020-11-12T05:38:04.083" v="27"/>
          <ac:picMkLst>
            <pc:docMk/>
            <pc:sldMk cId="1789782628" sldId="437"/>
            <ac:picMk id="26" creationId="{B60A178F-F7B0-48C8-9B8C-2FB2A0888D32}"/>
          </ac:picMkLst>
        </pc:picChg>
        <pc:picChg chg="add">
          <ac:chgData name="Andrea Georgina Hernandez Limon" userId="S::agh94@nau.edu::6fcd4d0b-4b7f-4755-a530-9eb3ae6ce82a" providerId="AD" clId="Web-{DF0204E6-7903-4BA0-9877-1C229F575130}" dt="2020-11-12T05:38:04.083" v="27"/>
          <ac:picMkLst>
            <pc:docMk/>
            <pc:sldMk cId="1789782628" sldId="437"/>
            <ac:picMk id="27" creationId="{71081A69-2B9C-49D0-8779-BE65941BEE25}"/>
          </ac:picMkLst>
        </pc:picChg>
      </pc:sldChg>
      <pc:sldChg chg="new">
        <pc:chgData name="Andrea Georgina Hernandez Limon" userId="S::agh94@nau.edu::6fcd4d0b-4b7f-4755-a530-9eb3ae6ce82a" providerId="AD" clId="Web-{DF0204E6-7903-4BA0-9877-1C229F575130}" dt="2020-11-12T05:38:49.474" v="32"/>
        <pc:sldMkLst>
          <pc:docMk/>
          <pc:sldMk cId="810741169" sldId="438"/>
        </pc:sldMkLst>
      </pc:sldChg>
      <pc:sldChg chg="new del">
        <pc:chgData name="Andrea Georgina Hernandez Limon" userId="S::agh94@nau.edu::6fcd4d0b-4b7f-4755-a530-9eb3ae6ce82a" providerId="AD" clId="Web-{DF0204E6-7903-4BA0-9877-1C229F575130}" dt="2020-11-12T05:38:32.943" v="30"/>
        <pc:sldMkLst>
          <pc:docMk/>
          <pc:sldMk cId="3291634881" sldId="438"/>
        </pc:sldMkLst>
      </pc:sldChg>
      <pc:sldChg chg="modSp new">
        <pc:chgData name="Andrea Georgina Hernandez Limon" userId="S::agh94@nau.edu::6fcd4d0b-4b7f-4755-a530-9eb3ae6ce82a" providerId="AD" clId="Web-{DF0204E6-7903-4BA0-9877-1C229F575130}" dt="2020-11-12T05:39:18.865" v="40" actId="20577"/>
        <pc:sldMkLst>
          <pc:docMk/>
          <pc:sldMk cId="500890225" sldId="439"/>
        </pc:sldMkLst>
        <pc:spChg chg="mod">
          <ac:chgData name="Andrea Georgina Hernandez Limon" userId="S::agh94@nau.edu::6fcd4d0b-4b7f-4755-a530-9eb3ae6ce82a" providerId="AD" clId="Web-{DF0204E6-7903-4BA0-9877-1C229F575130}" dt="2020-11-12T05:39:18.865" v="40" actId="20577"/>
          <ac:spMkLst>
            <pc:docMk/>
            <pc:sldMk cId="500890225" sldId="439"/>
            <ac:spMk id="4" creationId="{FABA73D6-9E0A-48D1-922F-2020924ACA44}"/>
          </ac:spMkLst>
        </pc:spChg>
      </pc:sldChg>
      <pc:sldChg chg="addSp delSp modSp new">
        <pc:chgData name="Andrea Georgina Hernandez Limon" userId="S::agh94@nau.edu::6fcd4d0b-4b7f-4755-a530-9eb3ae6ce82a" providerId="AD" clId="Web-{DF0204E6-7903-4BA0-9877-1C229F575130}" dt="2020-11-12T05:40:59.055" v="60" actId="20577"/>
        <pc:sldMkLst>
          <pc:docMk/>
          <pc:sldMk cId="2026818861" sldId="439"/>
        </pc:sldMkLst>
        <pc:spChg chg="mod">
          <ac:chgData name="Andrea Georgina Hernandez Limon" userId="S::agh94@nau.edu::6fcd4d0b-4b7f-4755-a530-9eb3ae6ce82a" providerId="AD" clId="Web-{DF0204E6-7903-4BA0-9877-1C229F575130}" dt="2020-11-12T05:40:59.055" v="60" actId="20577"/>
          <ac:spMkLst>
            <pc:docMk/>
            <pc:sldMk cId="2026818861" sldId="439"/>
            <ac:spMk id="4" creationId="{710C4EDD-301D-42AC-8940-D804F8BB0BB4}"/>
          </ac:spMkLst>
        </pc:spChg>
        <pc:spChg chg="del">
          <ac:chgData name="Andrea Georgina Hernandez Limon" userId="S::agh94@nau.edu::6fcd4d0b-4b7f-4755-a530-9eb3ae6ce82a" providerId="AD" clId="Web-{DF0204E6-7903-4BA0-9877-1C229F575130}" dt="2020-11-12T05:40:44.023" v="55"/>
          <ac:spMkLst>
            <pc:docMk/>
            <pc:sldMk cId="2026818861" sldId="439"/>
            <ac:spMk id="5" creationId="{6157DD58-7D18-4873-A30B-68F212E4B8BE}"/>
          </ac:spMkLst>
        </pc:spChg>
        <pc:spChg chg="add">
          <ac:chgData name="Andrea Georgina Hernandez Limon" userId="S::agh94@nau.edu::6fcd4d0b-4b7f-4755-a530-9eb3ae6ce82a" providerId="AD" clId="Web-{DF0204E6-7903-4BA0-9877-1C229F575130}" dt="2020-11-12T05:40:33.804" v="45"/>
          <ac:spMkLst>
            <pc:docMk/>
            <pc:sldMk cId="2026818861" sldId="439"/>
            <ac:spMk id="11" creationId="{AB025014-4826-4217-9FE5-FB2B366BF203}"/>
          </ac:spMkLst>
        </pc:spChg>
        <pc:spChg chg="add">
          <ac:chgData name="Andrea Georgina Hernandez Limon" userId="S::agh94@nau.edu::6fcd4d0b-4b7f-4755-a530-9eb3ae6ce82a" providerId="AD" clId="Web-{DF0204E6-7903-4BA0-9877-1C229F575130}" dt="2020-11-12T05:40:34.054" v="52"/>
          <ac:spMkLst>
            <pc:docMk/>
            <pc:sldMk cId="2026818861" sldId="439"/>
            <ac:spMk id="25" creationId="{F6E749AC-A434-4706-A5DA-80F4E207FF30}"/>
          </ac:spMkLst>
        </pc:spChg>
        <pc:spChg chg="add">
          <ac:chgData name="Andrea Georgina Hernandez Limon" userId="S::agh94@nau.edu::6fcd4d0b-4b7f-4755-a530-9eb3ae6ce82a" providerId="AD" clId="Web-{DF0204E6-7903-4BA0-9877-1C229F575130}" dt="2020-11-12T05:40:34.086" v="53"/>
          <ac:spMkLst>
            <pc:docMk/>
            <pc:sldMk cId="2026818861" sldId="439"/>
            <ac:spMk id="27" creationId="{4D5CFFE4-28E2-4B3A-82C8-C4F017F7A663}"/>
          </ac:spMkLst>
        </pc:spChg>
        <pc:spChg chg="add">
          <ac:chgData name="Andrea Georgina Hernandez Limon" userId="S::agh94@nau.edu::6fcd4d0b-4b7f-4755-a530-9eb3ae6ce82a" providerId="AD" clId="Web-{DF0204E6-7903-4BA0-9877-1C229F575130}" dt="2020-11-12T05:40:34.133" v="54"/>
          <ac:spMkLst>
            <pc:docMk/>
            <pc:sldMk cId="2026818861" sldId="439"/>
            <ac:spMk id="29" creationId="{6C2785B6-0DAF-4155-8521-02EA10FD65EB}"/>
          </ac:spMkLst>
        </pc:spChg>
        <pc:graphicFrameChg chg="add">
          <ac:chgData name="Andrea Georgina Hernandez Limon" userId="S::agh94@nau.edu::6fcd4d0b-4b7f-4755-a530-9eb3ae6ce82a" providerId="AD" clId="Web-{DF0204E6-7903-4BA0-9877-1C229F575130}" dt="2020-11-12T05:40:33.711" v="43"/>
          <ac:graphicFrameMkLst>
            <pc:docMk/>
            <pc:sldMk cId="2026818861" sldId="439"/>
            <ac:graphicFrameMk id="7" creationId="{0129F99E-5C20-4720-B1E7-39DC2F70BC6F}"/>
          </ac:graphicFrameMkLst>
        </pc:graphicFrameChg>
        <pc:graphicFrameChg chg="add">
          <ac:chgData name="Andrea Georgina Hernandez Limon" userId="S::agh94@nau.edu::6fcd4d0b-4b7f-4755-a530-9eb3ae6ce82a" providerId="AD" clId="Web-{DF0204E6-7903-4BA0-9877-1C229F575130}" dt="2020-11-12T05:40:33.757" v="44"/>
          <ac:graphicFrameMkLst>
            <pc:docMk/>
            <pc:sldMk cId="2026818861" sldId="439"/>
            <ac:graphicFrameMk id="9" creationId="{0AD2C26D-F354-46A7-BD3B-0D70DF23C624}"/>
          </ac:graphicFrameMkLst>
        </pc:graphicFrameChg>
        <pc:picChg chg="add">
          <ac:chgData name="Andrea Georgina Hernandez Limon" userId="S::agh94@nau.edu::6fcd4d0b-4b7f-4755-a530-9eb3ae6ce82a" providerId="AD" clId="Web-{DF0204E6-7903-4BA0-9877-1C229F575130}" dt="2020-11-12T05:40:33.836" v="46"/>
          <ac:picMkLst>
            <pc:docMk/>
            <pc:sldMk cId="2026818861" sldId="439"/>
            <ac:picMk id="13" creationId="{B8ECA773-495D-4BD8-8DDB-9C8F9B3F452A}"/>
          </ac:picMkLst>
        </pc:picChg>
        <pc:picChg chg="add">
          <ac:chgData name="Andrea Georgina Hernandez Limon" userId="S::agh94@nau.edu::6fcd4d0b-4b7f-4755-a530-9eb3ae6ce82a" providerId="AD" clId="Web-{DF0204E6-7903-4BA0-9877-1C229F575130}" dt="2020-11-12T05:40:33.867" v="47"/>
          <ac:picMkLst>
            <pc:docMk/>
            <pc:sldMk cId="2026818861" sldId="439"/>
            <ac:picMk id="15" creationId="{414CBC11-7424-4D40-B027-4F643F7798AC}"/>
          </ac:picMkLst>
        </pc:picChg>
        <pc:picChg chg="add">
          <ac:chgData name="Andrea Georgina Hernandez Limon" userId="S::agh94@nau.edu::6fcd4d0b-4b7f-4755-a530-9eb3ae6ce82a" providerId="AD" clId="Web-{DF0204E6-7903-4BA0-9877-1C229F575130}" dt="2020-11-12T05:40:33.898" v="48"/>
          <ac:picMkLst>
            <pc:docMk/>
            <pc:sldMk cId="2026818861" sldId="439"/>
            <ac:picMk id="17" creationId="{D7FBDEC3-4793-4504-B773-D4103CB9CABC}"/>
          </ac:picMkLst>
        </pc:picChg>
        <pc:picChg chg="add">
          <ac:chgData name="Andrea Georgina Hernandez Limon" userId="S::agh94@nau.edu::6fcd4d0b-4b7f-4755-a530-9eb3ae6ce82a" providerId="AD" clId="Web-{DF0204E6-7903-4BA0-9877-1C229F575130}" dt="2020-11-12T05:40:33.929" v="49"/>
          <ac:picMkLst>
            <pc:docMk/>
            <pc:sldMk cId="2026818861" sldId="439"/>
            <ac:picMk id="19" creationId="{3064BAF1-7C88-4FCF-8F04-8A30C6FDE29C}"/>
          </ac:picMkLst>
        </pc:picChg>
        <pc:picChg chg="add">
          <ac:chgData name="Andrea Georgina Hernandez Limon" userId="S::agh94@nau.edu::6fcd4d0b-4b7f-4755-a530-9eb3ae6ce82a" providerId="AD" clId="Web-{DF0204E6-7903-4BA0-9877-1C229F575130}" dt="2020-11-12T05:40:33.976" v="50"/>
          <ac:picMkLst>
            <pc:docMk/>
            <pc:sldMk cId="2026818861" sldId="439"/>
            <ac:picMk id="21" creationId="{EDFF2CC4-1DCF-49B2-B703-D1CE695728A9}"/>
          </ac:picMkLst>
        </pc:picChg>
        <pc:picChg chg="add">
          <ac:chgData name="Andrea Georgina Hernandez Limon" userId="S::agh94@nau.edu::6fcd4d0b-4b7f-4755-a530-9eb3ae6ce82a" providerId="AD" clId="Web-{DF0204E6-7903-4BA0-9877-1C229F575130}" dt="2020-11-12T05:40:34.007" v="51"/>
          <ac:picMkLst>
            <pc:docMk/>
            <pc:sldMk cId="2026818861" sldId="439"/>
            <ac:picMk id="23" creationId="{D4D9B95D-2C12-4467-968F-045F2A34F800}"/>
          </ac:picMkLst>
        </pc:picChg>
      </pc:sldChg>
      <pc:sldChg chg="new del">
        <pc:chgData name="Andrea Georgina Hernandez Limon" userId="S::agh94@nau.edu::6fcd4d0b-4b7f-4755-a530-9eb3ae6ce82a" providerId="AD" clId="Web-{DF0204E6-7903-4BA0-9877-1C229F575130}" dt="2020-11-12T05:38:25.849" v="29"/>
        <pc:sldMkLst>
          <pc:docMk/>
          <pc:sldMk cId="3858579220" sldId="439"/>
        </pc:sldMkLst>
      </pc:sldChg>
    </pc:docChg>
  </pc:docChgLst>
  <pc:docChgLst>
    <pc:chgData name="Andrea Georgina Hernandez Limon" userId="S::agh94@nau.edu::6fcd4d0b-4b7f-4755-a530-9eb3ae6ce82a" providerId="AD" clId="Web-{AC260DA3-CD3E-490C-B818-F62B4BD93261}"/>
    <pc:docChg chg="addSld modSld">
      <pc:chgData name="Andrea Georgina Hernandez Limon" userId="S::agh94@nau.edu::6fcd4d0b-4b7f-4755-a530-9eb3ae6ce82a" providerId="AD" clId="Web-{AC260DA3-CD3E-490C-B818-F62B4BD93261}" dt="2020-11-12T15:45:46.100" v="596"/>
      <pc:docMkLst>
        <pc:docMk/>
      </pc:docMkLst>
      <pc:sldChg chg="addSp modSp modNotes">
        <pc:chgData name="Andrea Georgina Hernandez Limon" userId="S::agh94@nau.edu::6fcd4d0b-4b7f-4755-a530-9eb3ae6ce82a" providerId="AD" clId="Web-{AC260DA3-CD3E-490C-B818-F62B4BD93261}" dt="2020-11-12T15:45:46.100" v="596"/>
        <pc:sldMkLst>
          <pc:docMk/>
          <pc:sldMk cId="3407339212" sldId="363"/>
        </pc:sldMkLst>
        <pc:spChg chg="mod">
          <ac:chgData name="Andrea Georgina Hernandez Limon" userId="S::agh94@nau.edu::6fcd4d0b-4b7f-4755-a530-9eb3ae6ce82a" providerId="AD" clId="Web-{AC260DA3-CD3E-490C-B818-F62B4BD93261}" dt="2020-11-12T15:21:26.438" v="119" actId="20577"/>
          <ac:spMkLst>
            <pc:docMk/>
            <pc:sldMk cId="3407339212" sldId="363"/>
            <ac:spMk id="5" creationId="{A501A4B0-6E4B-4376-A98C-1573B1D1FDE7}"/>
          </ac:spMkLst>
        </pc:spChg>
        <pc:spChg chg="mod">
          <ac:chgData name="Andrea Georgina Hernandez Limon" userId="S::agh94@nau.edu::6fcd4d0b-4b7f-4755-a530-9eb3ae6ce82a" providerId="AD" clId="Web-{AC260DA3-CD3E-490C-B818-F62B4BD93261}" dt="2020-11-12T15:22:30.362" v="124" actId="20577"/>
          <ac:spMkLst>
            <pc:docMk/>
            <pc:sldMk cId="3407339212" sldId="363"/>
            <ac:spMk id="7" creationId="{5BC3E0F0-3F0E-4CB1-BC07-A2D18BD181AA}"/>
          </ac:spMkLst>
        </pc:spChg>
        <pc:graphicFrameChg chg="add mod modGraphic">
          <ac:chgData name="Andrea Georgina Hernandez Limon" userId="S::agh94@nau.edu::6fcd4d0b-4b7f-4755-a530-9eb3ae6ce82a" providerId="AD" clId="Web-{AC260DA3-CD3E-490C-B818-F62B4BD93261}" dt="2020-11-12T15:34:49.896" v="398"/>
          <ac:graphicFrameMkLst>
            <pc:docMk/>
            <pc:sldMk cId="3407339212" sldId="363"/>
            <ac:graphicFrameMk id="8" creationId="{3BE76280-864A-4E05-86A8-6CC01007C346}"/>
          </ac:graphicFrameMkLst>
        </pc:graphicFrameChg>
        <pc:picChg chg="add mod">
          <ac:chgData name="Andrea Georgina Hernandez Limon" userId="S::agh94@nau.edu::6fcd4d0b-4b7f-4755-a530-9eb3ae6ce82a" providerId="AD" clId="Web-{AC260DA3-CD3E-490C-B818-F62B4BD93261}" dt="2020-11-12T15:16:57.744" v="75" actId="1076"/>
          <ac:picMkLst>
            <pc:docMk/>
            <pc:sldMk cId="3407339212" sldId="363"/>
            <ac:picMk id="9" creationId="{3A48DC9E-470C-4E27-A9E6-3DF8F0142934}"/>
          </ac:picMkLst>
        </pc:picChg>
        <pc:cxnChg chg="add mod">
          <ac:chgData name="Andrea Georgina Hernandez Limon" userId="S::agh94@nau.edu::6fcd4d0b-4b7f-4755-a530-9eb3ae6ce82a" providerId="AD" clId="Web-{AC260DA3-CD3E-490C-B818-F62B4BD93261}" dt="2020-11-12T15:17:55.652" v="86" actId="1076"/>
          <ac:cxnSpMkLst>
            <pc:docMk/>
            <pc:sldMk cId="3407339212" sldId="363"/>
            <ac:cxnSpMk id="10" creationId="{CA8CB62D-4AE0-4C6B-9BAD-B127C8DE1510}"/>
          </ac:cxnSpMkLst>
        </pc:cxnChg>
      </pc:sldChg>
      <pc:sldChg chg="addSp modSp new">
        <pc:chgData name="Andrea Georgina Hernandez Limon" userId="S::agh94@nau.edu::6fcd4d0b-4b7f-4755-a530-9eb3ae6ce82a" providerId="AD" clId="Web-{AC260DA3-CD3E-490C-B818-F62B4BD93261}" dt="2020-11-12T15:32:50.159" v="361" actId="20577"/>
        <pc:sldMkLst>
          <pc:docMk/>
          <pc:sldMk cId="2974041229" sldId="440"/>
        </pc:sldMkLst>
        <pc:spChg chg="mod">
          <ac:chgData name="Andrea Georgina Hernandez Limon" userId="S::agh94@nau.edu::6fcd4d0b-4b7f-4755-a530-9eb3ae6ce82a" providerId="AD" clId="Web-{AC260DA3-CD3E-490C-B818-F62B4BD93261}" dt="2020-11-12T15:32:50.159" v="361" actId="20577"/>
          <ac:spMkLst>
            <pc:docMk/>
            <pc:sldMk cId="2974041229" sldId="440"/>
            <ac:spMk id="3" creationId="{AC960CE8-5C75-4987-8E39-4DC6771FFBD8}"/>
          </ac:spMkLst>
        </pc:spChg>
        <pc:spChg chg="mod">
          <ac:chgData name="Andrea Georgina Hernandez Limon" userId="S::agh94@nau.edu::6fcd4d0b-4b7f-4755-a530-9eb3ae6ce82a" providerId="AD" clId="Web-{AC260DA3-CD3E-490C-B818-F62B4BD93261}" dt="2020-11-12T15:32:50.096" v="360" actId="20577"/>
          <ac:spMkLst>
            <pc:docMk/>
            <pc:sldMk cId="2974041229" sldId="440"/>
            <ac:spMk id="4" creationId="{CC6CC37D-19DA-4C18-8263-E3E72A832BC4}"/>
          </ac:spMkLst>
        </pc:spChg>
        <pc:spChg chg="mod">
          <ac:chgData name="Andrea Georgina Hernandez Limon" userId="S::agh94@nau.edu::6fcd4d0b-4b7f-4755-a530-9eb3ae6ce82a" providerId="AD" clId="Web-{AC260DA3-CD3E-490C-B818-F62B4BD93261}" dt="2020-11-12T15:32:28.908" v="341" actId="20577"/>
          <ac:spMkLst>
            <pc:docMk/>
            <pc:sldMk cId="2974041229" sldId="440"/>
            <ac:spMk id="5" creationId="{2291E521-2F98-43EE-92D3-CD6033DD103E}"/>
          </ac:spMkLst>
        </pc:spChg>
        <pc:spChg chg="add mod">
          <ac:chgData name="Andrea Georgina Hernandez Limon" userId="S::agh94@nau.edu::6fcd4d0b-4b7f-4755-a530-9eb3ae6ce82a" providerId="AD" clId="Web-{AC260DA3-CD3E-490C-B818-F62B4BD93261}" dt="2020-11-12T15:32:05.048" v="325" actId="1076"/>
          <ac:spMkLst>
            <pc:docMk/>
            <pc:sldMk cId="2974041229" sldId="440"/>
            <ac:spMk id="9" creationId="{25799A5F-B5C2-4894-A28D-854C9C5895DA}"/>
          </ac:spMkLst>
        </pc:spChg>
        <pc:graphicFrameChg chg="add mod modGraphic">
          <ac:chgData name="Andrea Georgina Hernandez Limon" userId="S::agh94@nau.edu::6fcd4d0b-4b7f-4755-a530-9eb3ae6ce82a" providerId="AD" clId="Web-{AC260DA3-CD3E-490C-B818-F62B4BD93261}" dt="2020-11-12T15:32:05.033" v="324" actId="1076"/>
          <ac:graphicFrameMkLst>
            <pc:docMk/>
            <pc:sldMk cId="2974041229" sldId="440"/>
            <ac:graphicFrameMk id="7" creationId="{66B91B6C-C55E-4C68-AC83-F95B1EE74179}"/>
          </ac:graphicFrameMkLst>
        </pc:graphicFrameChg>
      </pc:sldChg>
    </pc:docChg>
  </pc:docChgLst>
  <pc:docChgLst>
    <pc:chgData name="Alexander D Soto" userId="S::ads524@nau.edu::1d982df1-030d-4b8e-8ebd-952ddd1b2008" providerId="AD" clId="Web-{12A4AB38-2D2A-4304-BE5A-BC3AD03743FE}"/>
    <pc:docChg chg="modSld">
      <pc:chgData name="Alexander D Soto" userId="S::ads524@nau.edu::1d982df1-030d-4b8e-8ebd-952ddd1b2008" providerId="AD" clId="Web-{12A4AB38-2D2A-4304-BE5A-BC3AD03743FE}" dt="2020-11-09T03:30:50.179" v="39" actId="20577"/>
      <pc:docMkLst>
        <pc:docMk/>
      </pc:docMkLst>
      <pc:sldChg chg="modSp">
        <pc:chgData name="Alexander D Soto" userId="S::ads524@nau.edu::1d982df1-030d-4b8e-8ebd-952ddd1b2008" providerId="AD" clId="Web-{12A4AB38-2D2A-4304-BE5A-BC3AD03743FE}" dt="2020-11-09T03:30:50.179" v="39" actId="20577"/>
        <pc:sldMkLst>
          <pc:docMk/>
          <pc:sldMk cId="193343161" sldId="336"/>
        </pc:sldMkLst>
        <pc:spChg chg="mod">
          <ac:chgData name="Alexander D Soto" userId="S::ads524@nau.edu::1d982df1-030d-4b8e-8ebd-952ddd1b2008" providerId="AD" clId="Web-{12A4AB38-2D2A-4304-BE5A-BC3AD03743FE}" dt="2020-11-09T03:30:50.179" v="39" actId="20577"/>
          <ac:spMkLst>
            <pc:docMk/>
            <pc:sldMk cId="193343161" sldId="336"/>
            <ac:spMk id="2" creationId="{E4C0AC34-3E37-4A63-905A-F6F0B981EC88}"/>
          </ac:spMkLst>
        </pc:spChg>
        <pc:spChg chg="mod">
          <ac:chgData name="Alexander D Soto" userId="S::ads524@nau.edu::1d982df1-030d-4b8e-8ebd-952ddd1b2008" providerId="AD" clId="Web-{12A4AB38-2D2A-4304-BE5A-BC3AD03743FE}" dt="2020-11-09T03:30:37.038" v="36" actId="20577"/>
          <ac:spMkLst>
            <pc:docMk/>
            <pc:sldMk cId="193343161" sldId="336"/>
            <ac:spMk id="3" creationId="{27C711E4-4F40-445E-AFE3-B413960D75EB}"/>
          </ac:spMkLst>
        </pc:spChg>
        <pc:spChg chg="mod">
          <ac:chgData name="Alexander D Soto" userId="S::ads524@nau.edu::1d982df1-030d-4b8e-8ebd-952ddd1b2008" providerId="AD" clId="Web-{12A4AB38-2D2A-4304-BE5A-BC3AD03743FE}" dt="2020-11-09T03:30:28.428" v="31" actId="1076"/>
          <ac:spMkLst>
            <pc:docMk/>
            <pc:sldMk cId="193343161" sldId="336"/>
            <ac:spMk id="4" creationId="{AB143B1E-FB2A-4C1A-8E56-5B3090377CFD}"/>
          </ac:spMkLst>
        </pc:spChg>
      </pc:sldChg>
    </pc:docChg>
  </pc:docChgLst>
  <pc:docChgLst>
    <pc:chgData name="Alexander D Soto" userId="S::ads524@nau.edu::1d982df1-030d-4b8e-8ebd-952ddd1b2008" providerId="AD" clId="Web-{A53339DC-220C-432E-AE08-6357F30F6851}"/>
    <pc:docChg chg="modSld">
      <pc:chgData name="Alexander D Soto" userId="S::ads524@nau.edu::1d982df1-030d-4b8e-8ebd-952ddd1b2008" providerId="AD" clId="Web-{A53339DC-220C-432E-AE08-6357F30F6851}" dt="2020-11-12T18:09:12.538" v="95" actId="20577"/>
      <pc:docMkLst>
        <pc:docMk/>
      </pc:docMkLst>
      <pc:sldChg chg="addSp modSp">
        <pc:chgData name="Alexander D Soto" userId="S::ads524@nau.edu::1d982df1-030d-4b8e-8ebd-952ddd1b2008" providerId="AD" clId="Web-{A53339DC-220C-432E-AE08-6357F30F6851}" dt="2020-11-12T18:08:13.972" v="77" actId="20577"/>
        <pc:sldMkLst>
          <pc:docMk/>
          <pc:sldMk cId="1732509313" sldId="417"/>
        </pc:sldMkLst>
        <pc:spChg chg="mod">
          <ac:chgData name="Alexander D Soto" userId="S::ads524@nau.edu::1d982df1-030d-4b8e-8ebd-952ddd1b2008" providerId="AD" clId="Web-{A53339DC-220C-432E-AE08-6357F30F6851}" dt="2020-11-12T18:06:03.699" v="21" actId="14100"/>
          <ac:spMkLst>
            <pc:docMk/>
            <pc:sldMk cId="1732509313" sldId="417"/>
            <ac:spMk id="7" creationId="{7F5FAA3C-AE48-4CB2-A894-0B690CAB1325}"/>
          </ac:spMkLst>
        </pc:spChg>
        <pc:spChg chg="add mod">
          <ac:chgData name="Alexander D Soto" userId="S::ads524@nau.edu::1d982df1-030d-4b8e-8ebd-952ddd1b2008" providerId="AD" clId="Web-{A53339DC-220C-432E-AE08-6357F30F6851}" dt="2020-11-12T18:08:13.972" v="77" actId="20577"/>
          <ac:spMkLst>
            <pc:docMk/>
            <pc:sldMk cId="1732509313" sldId="417"/>
            <ac:spMk id="9" creationId="{DB80AC5F-21F6-4E4A-BEB9-F3D07DD81852}"/>
          </ac:spMkLst>
        </pc:spChg>
        <pc:picChg chg="add mod">
          <ac:chgData name="Alexander D Soto" userId="S::ads524@nau.edu::1d982df1-030d-4b8e-8ebd-952ddd1b2008" providerId="AD" clId="Web-{A53339DC-220C-432E-AE08-6357F30F6851}" dt="2020-11-12T18:07:38.032" v="32" actId="1076"/>
          <ac:picMkLst>
            <pc:docMk/>
            <pc:sldMk cId="1732509313" sldId="417"/>
            <ac:picMk id="8" creationId="{F1FE44F9-3AED-400F-94B1-631C00F220D4}"/>
          </ac:picMkLst>
        </pc:picChg>
      </pc:sldChg>
      <pc:sldChg chg="modSp">
        <pc:chgData name="Alexander D Soto" userId="S::ads524@nau.edu::1d982df1-030d-4b8e-8ebd-952ddd1b2008" providerId="AD" clId="Web-{A53339DC-220C-432E-AE08-6357F30F6851}" dt="2020-11-12T18:09:12.538" v="95" actId="20577"/>
        <pc:sldMkLst>
          <pc:docMk/>
          <pc:sldMk cId="4033908988" sldId="441"/>
        </pc:sldMkLst>
        <pc:spChg chg="mod">
          <ac:chgData name="Alexander D Soto" userId="S::ads524@nau.edu::1d982df1-030d-4b8e-8ebd-952ddd1b2008" providerId="AD" clId="Web-{A53339DC-220C-432E-AE08-6357F30F6851}" dt="2020-11-12T18:09:12.538" v="95" actId="20577"/>
          <ac:spMkLst>
            <pc:docMk/>
            <pc:sldMk cId="4033908988" sldId="441"/>
            <ac:spMk id="5" creationId="{72B41765-FFE6-4CEB-B7F9-8CDA296DA0AC}"/>
          </ac:spMkLst>
        </pc:spChg>
      </pc:sldChg>
    </pc:docChg>
  </pc:docChgLst>
  <pc:docChgLst>
    <pc:chgData name="Alexander D Soto" userId="S::ads524@nau.edu::1d982df1-030d-4b8e-8ebd-952ddd1b2008" providerId="AD" clId="Web-{50511676-EE2E-47BD-886D-EBFA77771983}"/>
    <pc:docChg chg="modSld">
      <pc:chgData name="Alexander D Soto" userId="S::ads524@nau.edu::1d982df1-030d-4b8e-8ebd-952ddd1b2008" providerId="AD" clId="Web-{50511676-EE2E-47BD-886D-EBFA77771983}" dt="2020-11-12T03:27:53.512" v="104" actId="1076"/>
      <pc:docMkLst>
        <pc:docMk/>
      </pc:docMkLst>
      <pc:sldChg chg="modSp">
        <pc:chgData name="Alexander D Soto" userId="S::ads524@nau.edu::1d982df1-030d-4b8e-8ebd-952ddd1b2008" providerId="AD" clId="Web-{50511676-EE2E-47BD-886D-EBFA77771983}" dt="2020-11-12T03:19:48.311" v="82" actId="14100"/>
        <pc:sldMkLst>
          <pc:docMk/>
          <pc:sldMk cId="425332664" sldId="329"/>
        </pc:sldMkLst>
        <pc:spChg chg="mod">
          <ac:chgData name="Alexander D Soto" userId="S::ads524@nau.edu::1d982df1-030d-4b8e-8ebd-952ddd1b2008" providerId="AD" clId="Web-{50511676-EE2E-47BD-886D-EBFA77771983}" dt="2020-11-12T03:19:29.061" v="70" actId="20577"/>
          <ac:spMkLst>
            <pc:docMk/>
            <pc:sldMk cId="425332664" sldId="329"/>
            <ac:spMk id="12" creationId="{9B82E1EC-1CBB-45F3-9210-018D15EDD59E}"/>
          </ac:spMkLst>
        </pc:spChg>
        <pc:spChg chg="mod">
          <ac:chgData name="Alexander D Soto" userId="S::ads524@nau.edu::1d982df1-030d-4b8e-8ebd-952ddd1b2008" providerId="AD" clId="Web-{50511676-EE2E-47BD-886D-EBFA77771983}" dt="2020-11-12T03:19:48.311" v="82" actId="14100"/>
          <ac:spMkLst>
            <pc:docMk/>
            <pc:sldMk cId="425332664" sldId="329"/>
            <ac:spMk id="13" creationId="{6E985F90-FC44-4F9C-BAA6-5C035A6D7F53}"/>
          </ac:spMkLst>
        </pc:spChg>
        <pc:spChg chg="mod">
          <ac:chgData name="Alexander D Soto" userId="S::ads524@nau.edu::1d982df1-030d-4b8e-8ebd-952ddd1b2008" providerId="AD" clId="Web-{50511676-EE2E-47BD-886D-EBFA77771983}" dt="2020-11-12T03:19:42.842" v="80" actId="20577"/>
          <ac:spMkLst>
            <pc:docMk/>
            <pc:sldMk cId="425332664" sldId="329"/>
            <ac:spMk id="14" creationId="{C0707D37-BF0D-4C0D-93AE-4DEB431084AC}"/>
          </ac:spMkLst>
        </pc:spChg>
      </pc:sldChg>
      <pc:sldChg chg="modSp">
        <pc:chgData name="Alexander D Soto" userId="S::ads524@nau.edu::1d982df1-030d-4b8e-8ebd-952ddd1b2008" providerId="AD" clId="Web-{50511676-EE2E-47BD-886D-EBFA77771983}" dt="2020-11-12T03:22:05.846" v="83" actId="20577"/>
        <pc:sldMkLst>
          <pc:docMk/>
          <pc:sldMk cId="3583802865" sldId="331"/>
        </pc:sldMkLst>
        <pc:spChg chg="mod">
          <ac:chgData name="Alexander D Soto" userId="S::ads524@nau.edu::1d982df1-030d-4b8e-8ebd-952ddd1b2008" providerId="AD" clId="Web-{50511676-EE2E-47BD-886D-EBFA77771983}" dt="2020-11-12T03:22:05.846" v="83" actId="20577"/>
          <ac:spMkLst>
            <pc:docMk/>
            <pc:sldMk cId="3583802865" sldId="331"/>
            <ac:spMk id="9" creationId="{F480EB2D-1E36-4308-AEDC-984ED06EDDF0}"/>
          </ac:spMkLst>
        </pc:spChg>
      </pc:sldChg>
      <pc:sldChg chg="modSp">
        <pc:chgData name="Alexander D Soto" userId="S::ads524@nau.edu::1d982df1-030d-4b8e-8ebd-952ddd1b2008" providerId="AD" clId="Web-{50511676-EE2E-47BD-886D-EBFA77771983}" dt="2020-11-12T03:22:15.940" v="86" actId="20577"/>
        <pc:sldMkLst>
          <pc:docMk/>
          <pc:sldMk cId="1091793416" sldId="332"/>
        </pc:sldMkLst>
        <pc:spChg chg="mod">
          <ac:chgData name="Alexander D Soto" userId="S::ads524@nau.edu::1d982df1-030d-4b8e-8ebd-952ddd1b2008" providerId="AD" clId="Web-{50511676-EE2E-47BD-886D-EBFA77771983}" dt="2020-11-12T03:22:15.940" v="86" actId="20577"/>
          <ac:spMkLst>
            <pc:docMk/>
            <pc:sldMk cId="1091793416" sldId="332"/>
            <ac:spMk id="8" creationId="{E4947786-1D1C-45A1-928C-9E9B6C083C20}"/>
          </ac:spMkLst>
        </pc:spChg>
      </pc:sldChg>
      <pc:sldChg chg="modSp">
        <pc:chgData name="Alexander D Soto" userId="S::ads524@nau.edu::1d982df1-030d-4b8e-8ebd-952ddd1b2008" providerId="AD" clId="Web-{50511676-EE2E-47BD-886D-EBFA77771983}" dt="2020-11-12T03:24:21.975" v="95" actId="20577"/>
        <pc:sldMkLst>
          <pc:docMk/>
          <pc:sldMk cId="2144519994" sldId="339"/>
        </pc:sldMkLst>
        <pc:spChg chg="mod">
          <ac:chgData name="Alexander D Soto" userId="S::ads524@nau.edu::1d982df1-030d-4b8e-8ebd-952ddd1b2008" providerId="AD" clId="Web-{50511676-EE2E-47BD-886D-EBFA77771983}" dt="2020-11-12T03:24:21.975" v="95" actId="20577"/>
          <ac:spMkLst>
            <pc:docMk/>
            <pc:sldMk cId="2144519994" sldId="339"/>
            <ac:spMk id="7" creationId="{E68F132C-910F-419F-B7C4-75AF545D5133}"/>
          </ac:spMkLst>
        </pc:spChg>
      </pc:sldChg>
      <pc:sldChg chg="modSp">
        <pc:chgData name="Alexander D Soto" userId="S::ads524@nau.edu::1d982df1-030d-4b8e-8ebd-952ddd1b2008" providerId="AD" clId="Web-{50511676-EE2E-47BD-886D-EBFA77771983}" dt="2020-11-12T03:15:47.789" v="20" actId="20577"/>
        <pc:sldMkLst>
          <pc:docMk/>
          <pc:sldMk cId="2307380360" sldId="369"/>
        </pc:sldMkLst>
        <pc:spChg chg="mod">
          <ac:chgData name="Alexander D Soto" userId="S::ads524@nau.edu::1d982df1-030d-4b8e-8ebd-952ddd1b2008" providerId="AD" clId="Web-{50511676-EE2E-47BD-886D-EBFA77771983}" dt="2020-11-12T03:15:47.789" v="20" actId="20577"/>
          <ac:spMkLst>
            <pc:docMk/>
            <pc:sldMk cId="2307380360" sldId="369"/>
            <ac:spMk id="6" creationId="{B99D129E-D6E8-4763-BC51-BB23896769E2}"/>
          </ac:spMkLst>
        </pc:spChg>
        <pc:spChg chg="mod">
          <ac:chgData name="Alexander D Soto" userId="S::ads524@nau.edu::1d982df1-030d-4b8e-8ebd-952ddd1b2008" providerId="AD" clId="Web-{50511676-EE2E-47BD-886D-EBFA77771983}" dt="2020-11-12T03:15:37.039" v="13" actId="20577"/>
          <ac:spMkLst>
            <pc:docMk/>
            <pc:sldMk cId="2307380360" sldId="369"/>
            <ac:spMk id="9" creationId="{CA9CB8BD-A9B6-4BE4-813F-69FF834E47E4}"/>
          </ac:spMkLst>
        </pc:spChg>
        <pc:spChg chg="mod">
          <ac:chgData name="Alexander D Soto" userId="S::ads524@nau.edu::1d982df1-030d-4b8e-8ebd-952ddd1b2008" providerId="AD" clId="Web-{50511676-EE2E-47BD-886D-EBFA77771983}" dt="2020-11-12T03:15:39.586" v="16" actId="20577"/>
          <ac:spMkLst>
            <pc:docMk/>
            <pc:sldMk cId="2307380360" sldId="369"/>
            <ac:spMk id="10" creationId="{769EA833-25AA-4E7C-933D-5BBB857B3EA7}"/>
          </ac:spMkLst>
        </pc:spChg>
      </pc:sldChg>
      <pc:sldChg chg="modSp">
        <pc:chgData name="Alexander D Soto" userId="S::ads524@nau.edu::1d982df1-030d-4b8e-8ebd-952ddd1b2008" providerId="AD" clId="Web-{50511676-EE2E-47BD-886D-EBFA77771983}" dt="2020-11-12T03:16:14.290" v="32" actId="20577"/>
        <pc:sldMkLst>
          <pc:docMk/>
          <pc:sldMk cId="1818886356" sldId="371"/>
        </pc:sldMkLst>
        <pc:spChg chg="mod">
          <ac:chgData name="Alexander D Soto" userId="S::ads524@nau.edu::1d982df1-030d-4b8e-8ebd-952ddd1b2008" providerId="AD" clId="Web-{50511676-EE2E-47BD-886D-EBFA77771983}" dt="2020-11-12T03:15:58.961" v="23" actId="20577"/>
          <ac:spMkLst>
            <pc:docMk/>
            <pc:sldMk cId="1818886356" sldId="371"/>
            <ac:spMk id="17" creationId="{2F0B1BB5-1B42-44D3-8DE8-33153E0D974A}"/>
          </ac:spMkLst>
        </pc:spChg>
        <pc:spChg chg="mod">
          <ac:chgData name="Alexander D Soto" userId="S::ads524@nau.edu::1d982df1-030d-4b8e-8ebd-952ddd1b2008" providerId="AD" clId="Web-{50511676-EE2E-47BD-886D-EBFA77771983}" dt="2020-11-12T03:16:01.867" v="26" actId="20577"/>
          <ac:spMkLst>
            <pc:docMk/>
            <pc:sldMk cId="1818886356" sldId="371"/>
            <ac:spMk id="18" creationId="{CE7F459B-D454-4428-94C1-460742B566D7}"/>
          </ac:spMkLst>
        </pc:spChg>
        <pc:spChg chg="mod">
          <ac:chgData name="Alexander D Soto" userId="S::ads524@nau.edu::1d982df1-030d-4b8e-8ebd-952ddd1b2008" providerId="AD" clId="Web-{50511676-EE2E-47BD-886D-EBFA77771983}" dt="2020-11-12T03:16:14.290" v="32" actId="20577"/>
          <ac:spMkLst>
            <pc:docMk/>
            <pc:sldMk cId="1818886356" sldId="371"/>
            <ac:spMk id="22" creationId="{C1B9D538-AE88-40AC-84F5-00DAD8E92D1B}"/>
          </ac:spMkLst>
        </pc:spChg>
      </pc:sldChg>
      <pc:sldChg chg="addSp modSp">
        <pc:chgData name="Alexander D Soto" userId="S::ads524@nau.edu::1d982df1-030d-4b8e-8ebd-952ddd1b2008" providerId="AD" clId="Web-{50511676-EE2E-47BD-886D-EBFA77771983}" dt="2020-11-12T03:18:19.231" v="67" actId="20577"/>
        <pc:sldMkLst>
          <pc:docMk/>
          <pc:sldMk cId="248273043" sldId="372"/>
        </pc:sldMkLst>
        <pc:spChg chg="mod">
          <ac:chgData name="Alexander D Soto" userId="S::ads524@nau.edu::1d982df1-030d-4b8e-8ebd-952ddd1b2008" providerId="AD" clId="Web-{50511676-EE2E-47BD-886D-EBFA77771983}" dt="2020-11-12T03:17:24.870" v="53" actId="1076"/>
          <ac:spMkLst>
            <pc:docMk/>
            <pc:sldMk cId="248273043" sldId="372"/>
            <ac:spMk id="8" creationId="{9468FA63-DEAC-4F3F-B5CE-8CED30F3688D}"/>
          </ac:spMkLst>
        </pc:spChg>
        <pc:spChg chg="add mod">
          <ac:chgData name="Alexander D Soto" userId="S::ads524@nau.edu::1d982df1-030d-4b8e-8ebd-952ddd1b2008" providerId="AD" clId="Web-{50511676-EE2E-47BD-886D-EBFA77771983}" dt="2020-11-12T03:18:08.183" v="58" actId="20577"/>
          <ac:spMkLst>
            <pc:docMk/>
            <pc:sldMk cId="248273043" sldId="372"/>
            <ac:spMk id="10" creationId="{1C72F0A1-F008-41F2-828F-7C437F607F17}"/>
          </ac:spMkLst>
        </pc:spChg>
        <pc:spChg chg="add mod">
          <ac:chgData name="Alexander D Soto" userId="S::ads524@nau.edu::1d982df1-030d-4b8e-8ebd-952ddd1b2008" providerId="AD" clId="Web-{50511676-EE2E-47BD-886D-EBFA77771983}" dt="2020-11-12T03:18:19.231" v="67" actId="20577"/>
          <ac:spMkLst>
            <pc:docMk/>
            <pc:sldMk cId="248273043" sldId="372"/>
            <ac:spMk id="11" creationId="{C0319C62-CE25-4289-8A8D-D1BD75348636}"/>
          </ac:spMkLst>
        </pc:spChg>
        <pc:picChg chg="mod">
          <ac:chgData name="Alexander D Soto" userId="S::ads524@nau.edu::1d982df1-030d-4b8e-8ebd-952ddd1b2008" providerId="AD" clId="Web-{50511676-EE2E-47BD-886D-EBFA77771983}" dt="2020-11-12T03:17:18.307" v="52" actId="1076"/>
          <ac:picMkLst>
            <pc:docMk/>
            <pc:sldMk cId="248273043" sldId="372"/>
            <ac:picMk id="3074" creationId="{FE455A24-BC43-48EF-9E01-E2053770A8DB}"/>
          </ac:picMkLst>
        </pc:picChg>
        <pc:picChg chg="mod">
          <ac:chgData name="Alexander D Soto" userId="S::ads524@nau.edu::1d982df1-030d-4b8e-8ebd-952ddd1b2008" providerId="AD" clId="Web-{50511676-EE2E-47BD-886D-EBFA77771983}" dt="2020-11-12T03:17:30.323" v="54" actId="1076"/>
          <ac:picMkLst>
            <pc:docMk/>
            <pc:sldMk cId="248273043" sldId="372"/>
            <ac:picMk id="3076" creationId="{9027EE47-F9A1-4E67-8DF9-2AD9E1A8C4EF}"/>
          </ac:picMkLst>
        </pc:picChg>
        <pc:picChg chg="mod">
          <ac:chgData name="Alexander D Soto" userId="S::ads524@nau.edu::1d982df1-030d-4b8e-8ebd-952ddd1b2008" providerId="AD" clId="Web-{50511676-EE2E-47BD-886D-EBFA77771983}" dt="2020-11-12T03:16:38.040" v="39" actId="1076"/>
          <ac:picMkLst>
            <pc:docMk/>
            <pc:sldMk cId="248273043" sldId="372"/>
            <ac:picMk id="3078" creationId="{143ED03D-4A50-4A5E-919B-1E965F35F342}"/>
          </ac:picMkLst>
        </pc:picChg>
      </pc:sldChg>
      <pc:sldChg chg="modSp">
        <pc:chgData name="Alexander D Soto" userId="S::ads524@nau.edu::1d982df1-030d-4b8e-8ebd-952ddd1b2008" providerId="AD" clId="Web-{50511676-EE2E-47BD-886D-EBFA77771983}" dt="2020-11-12T03:09:17.412" v="8" actId="20577"/>
        <pc:sldMkLst>
          <pc:docMk/>
          <pc:sldMk cId="2430088604" sldId="399"/>
        </pc:sldMkLst>
        <pc:spChg chg="mod">
          <ac:chgData name="Alexander D Soto" userId="S::ads524@nau.edu::1d982df1-030d-4b8e-8ebd-952ddd1b2008" providerId="AD" clId="Web-{50511676-EE2E-47BD-886D-EBFA77771983}" dt="2020-11-12T03:08:29.410" v="5" actId="1076"/>
          <ac:spMkLst>
            <pc:docMk/>
            <pc:sldMk cId="2430088604" sldId="399"/>
            <ac:spMk id="5" creationId="{C428673A-72C7-4B49-A975-50C356BC10D4}"/>
          </ac:spMkLst>
        </pc:spChg>
        <pc:spChg chg="mod">
          <ac:chgData name="Alexander D Soto" userId="S::ads524@nau.edu::1d982df1-030d-4b8e-8ebd-952ddd1b2008" providerId="AD" clId="Web-{50511676-EE2E-47BD-886D-EBFA77771983}" dt="2020-11-12T03:09:17.412" v="8" actId="20577"/>
          <ac:spMkLst>
            <pc:docMk/>
            <pc:sldMk cId="2430088604" sldId="399"/>
            <ac:spMk id="6" creationId="{6E267768-B4FD-48AC-A6FD-BF0B4BA0134E}"/>
          </ac:spMkLst>
        </pc:spChg>
        <pc:picChg chg="mod">
          <ac:chgData name="Alexander D Soto" userId="S::ads524@nau.edu::1d982df1-030d-4b8e-8ebd-952ddd1b2008" providerId="AD" clId="Web-{50511676-EE2E-47BD-886D-EBFA77771983}" dt="2020-11-12T03:08:39.708" v="7" actId="1076"/>
          <ac:picMkLst>
            <pc:docMk/>
            <pc:sldMk cId="2430088604" sldId="399"/>
            <ac:picMk id="1028" creationId="{BA33D045-0F8F-41C9-83C0-BBFB94FE0958}"/>
          </ac:picMkLst>
        </pc:picChg>
      </pc:sldChg>
      <pc:sldChg chg="modSp">
        <pc:chgData name="Alexander D Soto" userId="S::ads524@nau.edu::1d982df1-030d-4b8e-8ebd-952ddd1b2008" providerId="AD" clId="Web-{50511676-EE2E-47BD-886D-EBFA77771983}" dt="2020-11-12T03:24:32.819" v="98" actId="20577"/>
        <pc:sldMkLst>
          <pc:docMk/>
          <pc:sldMk cId="326392269" sldId="402"/>
        </pc:sldMkLst>
        <pc:spChg chg="mod">
          <ac:chgData name="Alexander D Soto" userId="S::ads524@nau.edu::1d982df1-030d-4b8e-8ebd-952ddd1b2008" providerId="AD" clId="Web-{50511676-EE2E-47BD-886D-EBFA77771983}" dt="2020-11-12T03:24:32.819" v="98" actId="20577"/>
          <ac:spMkLst>
            <pc:docMk/>
            <pc:sldMk cId="326392269" sldId="402"/>
            <ac:spMk id="7" creationId="{3F2097ED-E709-4D49-AD02-B05DE928371E}"/>
          </ac:spMkLst>
        </pc:spChg>
      </pc:sldChg>
      <pc:sldChg chg="addSp modSp">
        <pc:chgData name="Alexander D Soto" userId="S::ads524@nau.edu::1d982df1-030d-4b8e-8ebd-952ddd1b2008" providerId="AD" clId="Web-{50511676-EE2E-47BD-886D-EBFA77771983}" dt="2020-11-12T03:27:53.512" v="104" actId="1076"/>
        <pc:sldMkLst>
          <pc:docMk/>
          <pc:sldMk cId="1732509313" sldId="417"/>
        </pc:sldMkLst>
        <pc:picChg chg="add mod">
          <ac:chgData name="Alexander D Soto" userId="S::ads524@nau.edu::1d982df1-030d-4b8e-8ebd-952ddd1b2008" providerId="AD" clId="Web-{50511676-EE2E-47BD-886D-EBFA77771983}" dt="2020-11-12T03:27:53.512" v="104" actId="1076"/>
          <ac:picMkLst>
            <pc:docMk/>
            <pc:sldMk cId="1732509313" sldId="417"/>
            <ac:picMk id="6" creationId="{376381C0-CAE8-459F-8C6E-1809067B1A82}"/>
          </ac:picMkLst>
        </pc:picChg>
      </pc:sldChg>
    </pc:docChg>
  </pc:docChgLst>
  <pc:docChgLst>
    <pc:chgData name="Timothy D Anderson" userId="S::tda62@nau.edu::f33d95cc-121d-4b65-b3f3-b1c0eec26770" providerId="AD" clId="Web-{86B6772E-8A7A-40D9-B10C-E19F043314C7}"/>
    <pc:docChg chg="modSld">
      <pc:chgData name="Timothy D Anderson" userId="S::tda62@nau.edu::f33d95cc-121d-4b65-b3f3-b1c0eec26770" providerId="AD" clId="Web-{86B6772E-8A7A-40D9-B10C-E19F043314C7}" dt="2020-11-12T03:32:21.727" v="182" actId="1076"/>
      <pc:docMkLst>
        <pc:docMk/>
      </pc:docMkLst>
      <pc:sldChg chg="modSp">
        <pc:chgData name="Timothy D Anderson" userId="S::tda62@nau.edu::f33d95cc-121d-4b65-b3f3-b1c0eec26770" providerId="AD" clId="Web-{86B6772E-8A7A-40D9-B10C-E19F043314C7}" dt="2020-11-12T03:32:21.727" v="182" actId="1076"/>
        <pc:sldMkLst>
          <pc:docMk/>
          <pc:sldMk cId="2233196162" sldId="412"/>
        </pc:sldMkLst>
        <pc:spChg chg="mod">
          <ac:chgData name="Timothy D Anderson" userId="S::tda62@nau.edu::f33d95cc-121d-4b65-b3f3-b1c0eec26770" providerId="AD" clId="Web-{86B6772E-8A7A-40D9-B10C-E19F043314C7}" dt="2020-11-12T03:31:35.804" v="41" actId="1076"/>
          <ac:spMkLst>
            <pc:docMk/>
            <pc:sldMk cId="2233196162" sldId="412"/>
            <ac:spMk id="6" creationId="{B39C82BB-358B-4B29-A35F-8BA7AEB9E9AD}"/>
          </ac:spMkLst>
        </pc:spChg>
        <pc:spChg chg="mod">
          <ac:chgData name="Timothy D Anderson" userId="S::tda62@nau.edu::f33d95cc-121d-4b65-b3f3-b1c0eec26770" providerId="AD" clId="Web-{86B6772E-8A7A-40D9-B10C-E19F043314C7}" dt="2020-11-12T03:32:21.727" v="182" actId="1076"/>
          <ac:spMkLst>
            <pc:docMk/>
            <pc:sldMk cId="2233196162" sldId="412"/>
            <ac:spMk id="7" creationId="{65C3AEB4-9CD2-4AFE-BA08-EA6E69E4CD0C}"/>
          </ac:spMkLst>
        </pc:spChg>
        <pc:spChg chg="mod">
          <ac:chgData name="Timothy D Anderson" userId="S::tda62@nau.edu::f33d95cc-121d-4b65-b3f3-b1c0eec26770" providerId="AD" clId="Web-{86B6772E-8A7A-40D9-B10C-E19F043314C7}" dt="2020-11-12T03:31:57.430" v="117" actId="1076"/>
          <ac:spMkLst>
            <pc:docMk/>
            <pc:sldMk cId="2233196162" sldId="412"/>
            <ac:spMk id="8" creationId="{3F9C95E5-7924-4476-9F17-F1433F03DC23}"/>
          </ac:spMkLst>
        </pc:spChg>
      </pc:sldChg>
    </pc:docChg>
  </pc:docChgLst>
  <pc:docChgLst>
    <pc:chgData name="Andrea Georgina Hernandez Limon" userId="6fcd4d0b-4b7f-4755-a530-9eb3ae6ce82a" providerId="ADAL" clId="{611B8DF2-A1B2-4306-B406-5F9E0C9A4AB2}"/>
    <pc:docChg chg="undo custSel addSld delSld modSld sldOrd">
      <pc:chgData name="Andrea Georgina Hernandez Limon" userId="6fcd4d0b-4b7f-4755-a530-9eb3ae6ce82a" providerId="ADAL" clId="{611B8DF2-A1B2-4306-B406-5F9E0C9A4AB2}" dt="2020-11-20T14:59:01.561" v="2379" actId="14100"/>
      <pc:docMkLst>
        <pc:docMk/>
      </pc:docMkLst>
      <pc:sldChg chg="addSp delSp modSp mod">
        <pc:chgData name="Andrea Georgina Hernandez Limon" userId="6fcd4d0b-4b7f-4755-a530-9eb3ae6ce82a" providerId="ADAL" clId="{611B8DF2-A1B2-4306-B406-5F9E0C9A4AB2}" dt="2020-11-11T20:35:46.879" v="460" actId="20577"/>
        <pc:sldMkLst>
          <pc:docMk/>
          <pc:sldMk cId="3870069274" sldId="326"/>
        </pc:sldMkLst>
        <pc:spChg chg="del mod">
          <ac:chgData name="Andrea Georgina Hernandez Limon" userId="6fcd4d0b-4b7f-4755-a530-9eb3ae6ce82a" providerId="ADAL" clId="{611B8DF2-A1B2-4306-B406-5F9E0C9A4AB2}" dt="2020-11-11T20:35:07.518" v="440" actId="478"/>
          <ac:spMkLst>
            <pc:docMk/>
            <pc:sldMk cId="3870069274" sldId="326"/>
            <ac:spMk id="5" creationId="{E0B9A164-51EE-4119-9EE8-F79FEFD67359}"/>
          </ac:spMkLst>
        </pc:spChg>
        <pc:spChg chg="del mod">
          <ac:chgData name="Andrea Georgina Hernandez Limon" userId="6fcd4d0b-4b7f-4755-a530-9eb3ae6ce82a" providerId="ADAL" clId="{611B8DF2-A1B2-4306-B406-5F9E0C9A4AB2}" dt="2020-11-11T20:35:23.162" v="443" actId="478"/>
          <ac:spMkLst>
            <pc:docMk/>
            <pc:sldMk cId="3870069274" sldId="326"/>
            <ac:spMk id="7" creationId="{FED38082-5E78-431D-85FD-27A08BA123CC}"/>
          </ac:spMkLst>
        </pc:spChg>
        <pc:spChg chg="add mod">
          <ac:chgData name="Andrea Georgina Hernandez Limon" userId="6fcd4d0b-4b7f-4755-a530-9eb3ae6ce82a" providerId="ADAL" clId="{611B8DF2-A1B2-4306-B406-5F9E0C9A4AB2}" dt="2020-11-11T20:22:10.477" v="164" actId="571"/>
          <ac:spMkLst>
            <pc:docMk/>
            <pc:sldMk cId="3870069274" sldId="326"/>
            <ac:spMk id="11" creationId="{ED5A5EFC-81D1-4832-B2AC-809C06348D66}"/>
          </ac:spMkLst>
        </pc:spChg>
        <pc:spChg chg="add mod">
          <ac:chgData name="Andrea Georgina Hernandez Limon" userId="6fcd4d0b-4b7f-4755-a530-9eb3ae6ce82a" providerId="ADAL" clId="{611B8DF2-A1B2-4306-B406-5F9E0C9A4AB2}" dt="2020-11-11T20:35:46.879" v="460" actId="20577"/>
          <ac:spMkLst>
            <pc:docMk/>
            <pc:sldMk cId="3870069274" sldId="326"/>
            <ac:spMk id="15" creationId="{CBA32052-0CA7-4B5E-95FA-E66716335410}"/>
          </ac:spMkLst>
        </pc:spChg>
        <pc:grpChg chg="del mod">
          <ac:chgData name="Andrea Georgina Hernandez Limon" userId="6fcd4d0b-4b7f-4755-a530-9eb3ae6ce82a" providerId="ADAL" clId="{611B8DF2-A1B2-4306-B406-5F9E0C9A4AB2}" dt="2020-11-11T20:35:24.375" v="444" actId="478"/>
          <ac:grpSpMkLst>
            <pc:docMk/>
            <pc:sldMk cId="3870069274" sldId="326"/>
            <ac:grpSpMk id="8" creationId="{8E2CDAA8-C76F-4936-9D80-17733CBFEBFC}"/>
          </ac:grpSpMkLst>
        </pc:grpChg>
        <pc:grpChg chg="add mod">
          <ac:chgData name="Andrea Georgina Hernandez Limon" userId="6fcd4d0b-4b7f-4755-a530-9eb3ae6ce82a" providerId="ADAL" clId="{611B8DF2-A1B2-4306-B406-5F9E0C9A4AB2}" dt="2020-11-11T20:22:10.477" v="164" actId="571"/>
          <ac:grpSpMkLst>
            <pc:docMk/>
            <pc:sldMk cId="3870069274" sldId="326"/>
            <ac:grpSpMk id="12" creationId="{ACFC6319-94B1-449F-A024-8D953D6B4418}"/>
          </ac:grpSpMkLst>
        </pc:grpChg>
        <pc:picChg chg="mod">
          <ac:chgData name="Andrea Georgina Hernandez Limon" userId="6fcd4d0b-4b7f-4755-a530-9eb3ae6ce82a" providerId="ADAL" clId="{611B8DF2-A1B2-4306-B406-5F9E0C9A4AB2}" dt="2020-11-11T20:22:10.477" v="164" actId="571"/>
          <ac:picMkLst>
            <pc:docMk/>
            <pc:sldMk cId="3870069274" sldId="326"/>
            <ac:picMk id="13" creationId="{D6B88C7F-B162-47F2-8424-EBA68FF417F7}"/>
          </ac:picMkLst>
        </pc:picChg>
        <pc:picChg chg="mod">
          <ac:chgData name="Andrea Georgina Hernandez Limon" userId="6fcd4d0b-4b7f-4755-a530-9eb3ae6ce82a" providerId="ADAL" clId="{611B8DF2-A1B2-4306-B406-5F9E0C9A4AB2}" dt="2020-11-11T20:22:10.477" v="164" actId="571"/>
          <ac:picMkLst>
            <pc:docMk/>
            <pc:sldMk cId="3870069274" sldId="326"/>
            <ac:picMk id="14" creationId="{963F6A0E-DF66-4A30-8F1A-82CADB160190}"/>
          </ac:picMkLst>
        </pc:picChg>
      </pc:sldChg>
      <pc:sldChg chg="modSp mod modNotesTx">
        <pc:chgData name="Andrea Georgina Hernandez Limon" userId="6fcd4d0b-4b7f-4755-a530-9eb3ae6ce82a" providerId="ADAL" clId="{611B8DF2-A1B2-4306-B406-5F9E0C9A4AB2}" dt="2020-11-20T14:59:01.561" v="2379" actId="14100"/>
        <pc:sldMkLst>
          <pc:docMk/>
          <pc:sldMk cId="3583802865" sldId="331"/>
        </pc:sldMkLst>
        <pc:spChg chg="mod">
          <ac:chgData name="Andrea Georgina Hernandez Limon" userId="6fcd4d0b-4b7f-4755-a530-9eb3ae6ce82a" providerId="ADAL" clId="{611B8DF2-A1B2-4306-B406-5F9E0C9A4AB2}" dt="2020-11-11T20:40:08.604" v="517" actId="1035"/>
          <ac:spMkLst>
            <pc:docMk/>
            <pc:sldMk cId="3583802865" sldId="331"/>
            <ac:spMk id="11" creationId="{0DAF9336-57F5-4C1D-BCCC-F675A6F512E0}"/>
          </ac:spMkLst>
        </pc:spChg>
        <pc:graphicFrameChg chg="mod modGraphic">
          <ac:chgData name="Andrea Georgina Hernandez Limon" userId="6fcd4d0b-4b7f-4755-a530-9eb3ae6ce82a" providerId="ADAL" clId="{611B8DF2-A1B2-4306-B406-5F9E0C9A4AB2}" dt="2020-11-11T20:40:51.648" v="526"/>
          <ac:graphicFrameMkLst>
            <pc:docMk/>
            <pc:sldMk cId="3583802865" sldId="331"/>
            <ac:graphicFrameMk id="6" creationId="{0F565C14-AFA7-48CD-A0DC-9EFAAA44CA63}"/>
          </ac:graphicFrameMkLst>
        </pc:graphicFrameChg>
        <pc:picChg chg="mod">
          <ac:chgData name="Andrea Georgina Hernandez Limon" userId="6fcd4d0b-4b7f-4755-a530-9eb3ae6ce82a" providerId="ADAL" clId="{611B8DF2-A1B2-4306-B406-5F9E0C9A4AB2}" dt="2020-11-20T14:59:01.561" v="2379" actId="14100"/>
          <ac:picMkLst>
            <pc:docMk/>
            <pc:sldMk cId="3583802865" sldId="331"/>
            <ac:picMk id="7" creationId="{D5E7F1B7-AF31-47EA-9309-76802D491200}"/>
          </ac:picMkLst>
        </pc:picChg>
      </pc:sldChg>
      <pc:sldChg chg="modSp mod">
        <pc:chgData name="Andrea Georgina Hernandez Limon" userId="6fcd4d0b-4b7f-4755-a530-9eb3ae6ce82a" providerId="ADAL" clId="{611B8DF2-A1B2-4306-B406-5F9E0C9A4AB2}" dt="2020-11-11T21:13:07.170" v="1057" actId="6549"/>
        <pc:sldMkLst>
          <pc:docMk/>
          <pc:sldMk cId="3621769530" sldId="340"/>
        </pc:sldMkLst>
        <pc:spChg chg="mod">
          <ac:chgData name="Andrea Georgina Hernandez Limon" userId="6fcd4d0b-4b7f-4755-a530-9eb3ae6ce82a" providerId="ADAL" clId="{611B8DF2-A1B2-4306-B406-5F9E0C9A4AB2}" dt="2020-11-11T21:13:07.170" v="1057" actId="6549"/>
          <ac:spMkLst>
            <pc:docMk/>
            <pc:sldMk cId="3621769530" sldId="340"/>
            <ac:spMk id="5" creationId="{12E105EA-7FC0-43D8-BBD5-4E21C827ED21}"/>
          </ac:spMkLst>
        </pc:spChg>
      </pc:sldChg>
      <pc:sldChg chg="delSp modSp mod">
        <pc:chgData name="Andrea Georgina Hernandez Limon" userId="6fcd4d0b-4b7f-4755-a530-9eb3ae6ce82a" providerId="ADAL" clId="{611B8DF2-A1B2-4306-B406-5F9E0C9A4AB2}" dt="2020-11-11T21:19:09.387" v="1088" actId="14100"/>
        <pc:sldMkLst>
          <pc:docMk/>
          <pc:sldMk cId="2016656869" sldId="342"/>
        </pc:sldMkLst>
        <pc:spChg chg="mod">
          <ac:chgData name="Andrea Georgina Hernandez Limon" userId="6fcd4d0b-4b7f-4755-a530-9eb3ae6ce82a" providerId="ADAL" clId="{611B8DF2-A1B2-4306-B406-5F9E0C9A4AB2}" dt="2020-11-11T21:19:01.094" v="1086" actId="14100"/>
          <ac:spMkLst>
            <pc:docMk/>
            <pc:sldMk cId="2016656869" sldId="342"/>
            <ac:spMk id="10" creationId="{7854B545-B3A6-4A12-8E53-3A6DED873613}"/>
          </ac:spMkLst>
        </pc:spChg>
        <pc:spChg chg="del mod">
          <ac:chgData name="Andrea Georgina Hernandez Limon" userId="6fcd4d0b-4b7f-4755-a530-9eb3ae6ce82a" providerId="ADAL" clId="{611B8DF2-A1B2-4306-B406-5F9E0C9A4AB2}" dt="2020-11-11T21:17:24.340" v="1076"/>
          <ac:spMkLst>
            <pc:docMk/>
            <pc:sldMk cId="2016656869" sldId="342"/>
            <ac:spMk id="11" creationId="{517D2D14-90B9-4C90-8F98-D2F64425733A}"/>
          </ac:spMkLst>
        </pc:spChg>
        <pc:spChg chg="del mod">
          <ac:chgData name="Andrea Georgina Hernandez Limon" userId="6fcd4d0b-4b7f-4755-a530-9eb3ae6ce82a" providerId="ADAL" clId="{611B8DF2-A1B2-4306-B406-5F9E0C9A4AB2}" dt="2020-11-11T21:09:36.959" v="953"/>
          <ac:spMkLst>
            <pc:docMk/>
            <pc:sldMk cId="2016656869" sldId="342"/>
            <ac:spMk id="12" creationId="{C7B44B87-EEE7-44CF-A80E-ABE01B4343EA}"/>
          </ac:spMkLst>
        </pc:spChg>
        <pc:picChg chg="mod">
          <ac:chgData name="Andrea Georgina Hernandez Limon" userId="6fcd4d0b-4b7f-4755-a530-9eb3ae6ce82a" providerId="ADAL" clId="{611B8DF2-A1B2-4306-B406-5F9E0C9A4AB2}" dt="2020-11-11T21:19:05.613" v="1087" actId="14100"/>
          <ac:picMkLst>
            <pc:docMk/>
            <pc:sldMk cId="2016656869" sldId="342"/>
            <ac:picMk id="6" creationId="{1552A405-C93B-455D-A140-51E16F153DC8}"/>
          </ac:picMkLst>
        </pc:picChg>
        <pc:picChg chg="mod">
          <ac:chgData name="Andrea Georgina Hernandez Limon" userId="6fcd4d0b-4b7f-4755-a530-9eb3ae6ce82a" providerId="ADAL" clId="{611B8DF2-A1B2-4306-B406-5F9E0C9A4AB2}" dt="2020-11-11T21:19:09.387" v="1088" actId="14100"/>
          <ac:picMkLst>
            <pc:docMk/>
            <pc:sldMk cId="2016656869" sldId="342"/>
            <ac:picMk id="8" creationId="{EFA5723F-D5D9-4E40-A162-BAA25BA0454D}"/>
          </ac:picMkLst>
        </pc:picChg>
        <pc:picChg chg="del">
          <ac:chgData name="Andrea Georgina Hernandez Limon" userId="6fcd4d0b-4b7f-4755-a530-9eb3ae6ce82a" providerId="ADAL" clId="{611B8DF2-A1B2-4306-B406-5F9E0C9A4AB2}" dt="2020-11-11T21:10:44.168" v="1008" actId="21"/>
          <ac:picMkLst>
            <pc:docMk/>
            <pc:sldMk cId="2016656869" sldId="342"/>
            <ac:picMk id="9" creationId="{1D193829-56B5-4917-911C-29D33921F423}"/>
          </ac:picMkLst>
        </pc:picChg>
      </pc:sldChg>
      <pc:sldChg chg="modSp mod">
        <pc:chgData name="Andrea Georgina Hernandez Limon" userId="6fcd4d0b-4b7f-4755-a530-9eb3ae6ce82a" providerId="ADAL" clId="{611B8DF2-A1B2-4306-B406-5F9E0C9A4AB2}" dt="2020-11-11T20:42:13.011" v="527" actId="20577"/>
        <pc:sldMkLst>
          <pc:docMk/>
          <pc:sldMk cId="477699286" sldId="347"/>
        </pc:sldMkLst>
        <pc:spChg chg="mod">
          <ac:chgData name="Andrea Georgina Hernandez Limon" userId="6fcd4d0b-4b7f-4755-a530-9eb3ae6ce82a" providerId="ADAL" clId="{611B8DF2-A1B2-4306-B406-5F9E0C9A4AB2}" dt="2020-11-11T20:42:13.011" v="527" actId="20577"/>
          <ac:spMkLst>
            <pc:docMk/>
            <pc:sldMk cId="477699286" sldId="347"/>
            <ac:spMk id="4" creationId="{5405BF6A-C367-4E38-BE9C-8069795E40F2}"/>
          </ac:spMkLst>
        </pc:spChg>
      </pc:sldChg>
      <pc:sldChg chg="addSp modSp mod">
        <pc:chgData name="Andrea Georgina Hernandez Limon" userId="6fcd4d0b-4b7f-4755-a530-9eb3ae6ce82a" providerId="ADAL" clId="{611B8DF2-A1B2-4306-B406-5F9E0C9A4AB2}" dt="2020-11-11T20:48:07.331" v="748" actId="1076"/>
        <pc:sldMkLst>
          <pc:docMk/>
          <pc:sldMk cId="2717862842" sldId="351"/>
        </pc:sldMkLst>
        <pc:spChg chg="add mod">
          <ac:chgData name="Andrea Georgina Hernandez Limon" userId="6fcd4d0b-4b7f-4755-a530-9eb3ae6ce82a" providerId="ADAL" clId="{611B8DF2-A1B2-4306-B406-5F9E0C9A4AB2}" dt="2020-11-11T20:48:07.331" v="748" actId="1076"/>
          <ac:spMkLst>
            <pc:docMk/>
            <pc:sldMk cId="2717862842" sldId="351"/>
            <ac:spMk id="5" creationId="{B60340B6-CF4B-48D6-9D75-11EB956E15D4}"/>
          </ac:spMkLst>
        </pc:spChg>
        <pc:spChg chg="add mod">
          <ac:chgData name="Andrea Georgina Hernandez Limon" userId="6fcd4d0b-4b7f-4755-a530-9eb3ae6ce82a" providerId="ADAL" clId="{611B8DF2-A1B2-4306-B406-5F9E0C9A4AB2}" dt="2020-11-11T20:47:30.995" v="745" actId="20577"/>
          <ac:spMkLst>
            <pc:docMk/>
            <pc:sldMk cId="2717862842" sldId="351"/>
            <ac:spMk id="8" creationId="{79AEAA6D-0052-4223-9140-A763ABDDE30F}"/>
          </ac:spMkLst>
        </pc:spChg>
        <pc:graphicFrameChg chg="mod">
          <ac:chgData name="Andrea Georgina Hernandez Limon" userId="6fcd4d0b-4b7f-4755-a530-9eb3ae6ce82a" providerId="ADAL" clId="{611B8DF2-A1B2-4306-B406-5F9E0C9A4AB2}" dt="2020-11-11T20:47:55.590" v="747" actId="1076"/>
          <ac:graphicFrameMkLst>
            <pc:docMk/>
            <pc:sldMk cId="2717862842" sldId="351"/>
            <ac:graphicFrameMk id="6" creationId="{8451752C-800D-40F8-A6B6-E5B829B45FDC}"/>
          </ac:graphicFrameMkLst>
        </pc:graphicFrameChg>
      </pc:sldChg>
      <pc:sldChg chg="del">
        <pc:chgData name="Andrea Georgina Hernandez Limon" userId="6fcd4d0b-4b7f-4755-a530-9eb3ae6ce82a" providerId="ADAL" clId="{611B8DF2-A1B2-4306-B406-5F9E0C9A4AB2}" dt="2020-11-11T19:53:40.901" v="0" actId="2696"/>
        <pc:sldMkLst>
          <pc:docMk/>
          <pc:sldMk cId="1769841591" sldId="353"/>
        </pc:sldMkLst>
      </pc:sldChg>
      <pc:sldChg chg="addSp delSp modSp mod">
        <pc:chgData name="Andrea Georgina Hernandez Limon" userId="6fcd4d0b-4b7f-4755-a530-9eb3ae6ce82a" providerId="ADAL" clId="{611B8DF2-A1B2-4306-B406-5F9E0C9A4AB2}" dt="2020-11-11T23:54:42.206" v="2191" actId="1076"/>
        <pc:sldMkLst>
          <pc:docMk/>
          <pc:sldMk cId="2307380360" sldId="369"/>
        </pc:sldMkLst>
        <pc:spChg chg="mod">
          <ac:chgData name="Andrea Georgina Hernandez Limon" userId="6fcd4d0b-4b7f-4755-a530-9eb3ae6ce82a" providerId="ADAL" clId="{611B8DF2-A1B2-4306-B406-5F9E0C9A4AB2}" dt="2020-11-11T23:47:36.151" v="2159" actId="1076"/>
          <ac:spMkLst>
            <pc:docMk/>
            <pc:sldMk cId="2307380360" sldId="369"/>
            <ac:spMk id="2" creationId="{E2FBC958-19D4-4761-9B7B-F01079A1C38A}"/>
          </ac:spMkLst>
        </pc:spChg>
        <pc:spChg chg="mod">
          <ac:chgData name="Andrea Georgina Hernandez Limon" userId="6fcd4d0b-4b7f-4755-a530-9eb3ae6ce82a" providerId="ADAL" clId="{611B8DF2-A1B2-4306-B406-5F9E0C9A4AB2}" dt="2020-11-11T23:51:06.032" v="2176" actId="1076"/>
          <ac:spMkLst>
            <pc:docMk/>
            <pc:sldMk cId="2307380360" sldId="369"/>
            <ac:spMk id="4" creationId="{C07466DF-7B87-4BD6-8DCC-3AE3A4A9018E}"/>
          </ac:spMkLst>
        </pc:spChg>
        <pc:spChg chg="mod">
          <ac:chgData name="Andrea Georgina Hernandez Limon" userId="6fcd4d0b-4b7f-4755-a530-9eb3ae6ce82a" providerId="ADAL" clId="{611B8DF2-A1B2-4306-B406-5F9E0C9A4AB2}" dt="2020-11-11T23:49:56.012" v="2174" actId="1076"/>
          <ac:spMkLst>
            <pc:docMk/>
            <pc:sldMk cId="2307380360" sldId="369"/>
            <ac:spMk id="5" creationId="{69173FAD-A937-4200-940B-CA23CEE8AF84}"/>
          </ac:spMkLst>
        </pc:spChg>
        <pc:spChg chg="add mod">
          <ac:chgData name="Andrea Georgina Hernandez Limon" userId="6fcd4d0b-4b7f-4755-a530-9eb3ae6ce82a" providerId="ADAL" clId="{611B8DF2-A1B2-4306-B406-5F9E0C9A4AB2}" dt="2020-11-11T23:54:42.206" v="2191" actId="1076"/>
          <ac:spMkLst>
            <pc:docMk/>
            <pc:sldMk cId="2307380360" sldId="369"/>
            <ac:spMk id="6" creationId="{B99D129E-D6E8-4763-BC51-BB23896769E2}"/>
          </ac:spMkLst>
        </pc:spChg>
        <pc:spChg chg="add del mod">
          <ac:chgData name="Andrea Georgina Hernandez Limon" userId="6fcd4d0b-4b7f-4755-a530-9eb3ae6ce82a" providerId="ADAL" clId="{611B8DF2-A1B2-4306-B406-5F9E0C9A4AB2}" dt="2020-11-11T22:53:51.495" v="1794" actId="21"/>
          <ac:spMkLst>
            <pc:docMk/>
            <pc:sldMk cId="2307380360" sldId="369"/>
            <ac:spMk id="8" creationId="{121F00A0-DB90-45F9-968A-7E8EF2D17F5C}"/>
          </ac:spMkLst>
        </pc:spChg>
        <pc:spChg chg="add mod">
          <ac:chgData name="Andrea Georgina Hernandez Limon" userId="6fcd4d0b-4b7f-4755-a530-9eb3ae6ce82a" providerId="ADAL" clId="{611B8DF2-A1B2-4306-B406-5F9E0C9A4AB2}" dt="2020-11-11T23:52:08.761" v="2182" actId="1076"/>
          <ac:spMkLst>
            <pc:docMk/>
            <pc:sldMk cId="2307380360" sldId="369"/>
            <ac:spMk id="9" creationId="{CA9CB8BD-A9B6-4BE4-813F-69FF834E47E4}"/>
          </ac:spMkLst>
        </pc:spChg>
        <pc:spChg chg="add mod">
          <ac:chgData name="Andrea Georgina Hernandez Limon" userId="6fcd4d0b-4b7f-4755-a530-9eb3ae6ce82a" providerId="ADAL" clId="{611B8DF2-A1B2-4306-B406-5F9E0C9A4AB2}" dt="2020-11-11T23:52:30.119" v="2185" actId="1076"/>
          <ac:spMkLst>
            <pc:docMk/>
            <pc:sldMk cId="2307380360" sldId="369"/>
            <ac:spMk id="10" creationId="{769EA833-25AA-4E7C-933D-5BBB857B3EA7}"/>
          </ac:spMkLst>
        </pc:spChg>
        <pc:grpChg chg="add mod">
          <ac:chgData name="Andrea Georgina Hernandez Limon" userId="6fcd4d0b-4b7f-4755-a530-9eb3ae6ce82a" providerId="ADAL" clId="{611B8DF2-A1B2-4306-B406-5F9E0C9A4AB2}" dt="2020-11-11T23:47:26.294" v="2157" actId="164"/>
          <ac:grpSpMkLst>
            <pc:docMk/>
            <pc:sldMk cId="2307380360" sldId="369"/>
            <ac:grpSpMk id="11" creationId="{69B9E865-B89F-452C-9A52-F4218E625AAA}"/>
          </ac:grpSpMkLst>
        </pc:grpChg>
        <pc:picChg chg="add mod">
          <ac:chgData name="Andrea Georgina Hernandez Limon" userId="6fcd4d0b-4b7f-4755-a530-9eb3ae6ce82a" providerId="ADAL" clId="{611B8DF2-A1B2-4306-B406-5F9E0C9A4AB2}" dt="2020-11-11T23:54:42.206" v="2191" actId="1076"/>
          <ac:picMkLst>
            <pc:docMk/>
            <pc:sldMk cId="2307380360" sldId="369"/>
            <ac:picMk id="1026" creationId="{0729261D-0F1F-4A65-ADD0-D7F9162024BE}"/>
          </ac:picMkLst>
        </pc:picChg>
        <pc:picChg chg="add mod">
          <ac:chgData name="Andrea Georgina Hernandez Limon" userId="6fcd4d0b-4b7f-4755-a530-9eb3ae6ce82a" providerId="ADAL" clId="{611B8DF2-A1B2-4306-B406-5F9E0C9A4AB2}" dt="2020-11-11T23:54:42.206" v="2191" actId="1076"/>
          <ac:picMkLst>
            <pc:docMk/>
            <pc:sldMk cId="2307380360" sldId="369"/>
            <ac:picMk id="1028" creationId="{81029EE4-7E73-4665-934F-646884566E70}"/>
          </ac:picMkLst>
        </pc:picChg>
        <pc:picChg chg="add del mod">
          <ac:chgData name="Andrea Georgina Hernandez Limon" userId="6fcd4d0b-4b7f-4755-a530-9eb3ae6ce82a" providerId="ADAL" clId="{611B8DF2-A1B2-4306-B406-5F9E0C9A4AB2}" dt="2020-11-11T22:31:55.951" v="1743"/>
          <ac:picMkLst>
            <pc:docMk/>
            <pc:sldMk cId="2307380360" sldId="369"/>
            <ac:picMk id="1030" creationId="{C6579C34-A29F-42B1-8A66-89609798331D}"/>
          </ac:picMkLst>
        </pc:picChg>
        <pc:picChg chg="add del mod">
          <ac:chgData name="Andrea Georgina Hernandez Limon" userId="6fcd4d0b-4b7f-4755-a530-9eb3ae6ce82a" providerId="ADAL" clId="{611B8DF2-A1B2-4306-B406-5F9E0C9A4AB2}" dt="2020-11-11T22:32:08.334" v="1749"/>
          <ac:picMkLst>
            <pc:docMk/>
            <pc:sldMk cId="2307380360" sldId="369"/>
            <ac:picMk id="1032" creationId="{E4C40264-D8D1-450C-A0E0-CE015F86A164}"/>
          </ac:picMkLst>
        </pc:picChg>
        <pc:picChg chg="add del mod">
          <ac:chgData name="Andrea Georgina Hernandez Limon" userId="6fcd4d0b-4b7f-4755-a530-9eb3ae6ce82a" providerId="ADAL" clId="{611B8DF2-A1B2-4306-B406-5F9E0C9A4AB2}" dt="2020-11-11T22:53:51.495" v="1794" actId="21"/>
          <ac:picMkLst>
            <pc:docMk/>
            <pc:sldMk cId="2307380360" sldId="369"/>
            <ac:picMk id="1034" creationId="{EE31BE75-48AB-411E-853A-1881CA589EA6}"/>
          </ac:picMkLst>
        </pc:picChg>
        <pc:picChg chg="add del mod">
          <ac:chgData name="Andrea Georgina Hernandez Limon" userId="6fcd4d0b-4b7f-4755-a530-9eb3ae6ce82a" providerId="ADAL" clId="{611B8DF2-A1B2-4306-B406-5F9E0C9A4AB2}" dt="2020-11-11T22:53:51.495" v="1794" actId="21"/>
          <ac:picMkLst>
            <pc:docMk/>
            <pc:sldMk cId="2307380360" sldId="369"/>
            <ac:picMk id="1036" creationId="{BACB4F06-5D00-4F1A-96EB-7C6AE150C8C3}"/>
          </ac:picMkLst>
        </pc:picChg>
        <pc:picChg chg="add mod">
          <ac:chgData name="Andrea Georgina Hernandez Limon" userId="6fcd4d0b-4b7f-4755-a530-9eb3ae6ce82a" providerId="ADAL" clId="{611B8DF2-A1B2-4306-B406-5F9E0C9A4AB2}" dt="2020-11-11T23:52:35.951" v="2186" actId="1076"/>
          <ac:picMkLst>
            <pc:docMk/>
            <pc:sldMk cId="2307380360" sldId="369"/>
            <ac:picMk id="1038" creationId="{ABB6EC98-22AB-43D2-A410-65FF22CFB456}"/>
          </ac:picMkLst>
        </pc:picChg>
        <pc:picChg chg="add mod">
          <ac:chgData name="Andrea Georgina Hernandez Limon" userId="6fcd4d0b-4b7f-4755-a530-9eb3ae6ce82a" providerId="ADAL" clId="{611B8DF2-A1B2-4306-B406-5F9E0C9A4AB2}" dt="2020-11-11T23:52:08.761" v="2182" actId="1076"/>
          <ac:picMkLst>
            <pc:docMk/>
            <pc:sldMk cId="2307380360" sldId="369"/>
            <ac:picMk id="1040" creationId="{D4DDEA04-17BB-45E7-BCD1-019B945A76BE}"/>
          </ac:picMkLst>
        </pc:picChg>
      </pc:sldChg>
      <pc:sldChg chg="modSp mod ord modNotesTx">
        <pc:chgData name="Andrea Georgina Hernandez Limon" userId="6fcd4d0b-4b7f-4755-a530-9eb3ae6ce82a" providerId="ADAL" clId="{611B8DF2-A1B2-4306-B406-5F9E0C9A4AB2}" dt="2020-11-11T20:35:34.076" v="447"/>
        <pc:sldMkLst>
          <pc:docMk/>
          <pc:sldMk cId="3946552514" sldId="370"/>
        </pc:sldMkLst>
        <pc:spChg chg="mod">
          <ac:chgData name="Andrea Georgina Hernandez Limon" userId="6fcd4d0b-4b7f-4755-a530-9eb3ae6ce82a" providerId="ADAL" clId="{611B8DF2-A1B2-4306-B406-5F9E0C9A4AB2}" dt="2020-11-11T20:30:53.713" v="376" actId="20577"/>
          <ac:spMkLst>
            <pc:docMk/>
            <pc:sldMk cId="3946552514" sldId="370"/>
            <ac:spMk id="5" creationId="{AFEA75C8-B8E4-4BEE-B824-392FA5FCF7ED}"/>
          </ac:spMkLst>
        </pc:spChg>
      </pc:sldChg>
      <pc:sldChg chg="addSp delSp modSp mod">
        <pc:chgData name="Andrea Georgina Hernandez Limon" userId="6fcd4d0b-4b7f-4755-a530-9eb3ae6ce82a" providerId="ADAL" clId="{611B8DF2-A1B2-4306-B406-5F9E0C9A4AB2}" dt="2020-11-11T23:26:35.212" v="2033" actId="1076"/>
        <pc:sldMkLst>
          <pc:docMk/>
          <pc:sldMk cId="1818886356" sldId="371"/>
        </pc:sldMkLst>
        <pc:spChg chg="mod">
          <ac:chgData name="Andrea Georgina Hernandez Limon" userId="6fcd4d0b-4b7f-4755-a530-9eb3ae6ce82a" providerId="ADAL" clId="{611B8DF2-A1B2-4306-B406-5F9E0C9A4AB2}" dt="2020-11-11T23:26:35.212" v="2033" actId="1076"/>
          <ac:spMkLst>
            <pc:docMk/>
            <pc:sldMk cId="1818886356" sldId="371"/>
            <ac:spMk id="5" creationId="{9021E11E-9FAF-4CA0-9D11-1CFC72C0B1AC}"/>
          </ac:spMkLst>
        </pc:spChg>
        <pc:spChg chg="add del">
          <ac:chgData name="Andrea Georgina Hernandez Limon" userId="6fcd4d0b-4b7f-4755-a530-9eb3ae6ce82a" providerId="ADAL" clId="{611B8DF2-A1B2-4306-B406-5F9E0C9A4AB2}" dt="2020-11-11T22:53:56.151" v="1796" actId="22"/>
          <ac:spMkLst>
            <pc:docMk/>
            <pc:sldMk cId="1818886356" sldId="371"/>
            <ac:spMk id="11" creationId="{4AAE5656-31B0-4BE9-A751-8E617B18F906}"/>
          </ac:spMkLst>
        </pc:spChg>
        <pc:spChg chg="add mod">
          <ac:chgData name="Andrea Georgina Hernandez Limon" userId="6fcd4d0b-4b7f-4755-a530-9eb3ae6ce82a" providerId="ADAL" clId="{611B8DF2-A1B2-4306-B406-5F9E0C9A4AB2}" dt="2020-11-11T23:26:10.375" v="2030" actId="1076"/>
          <ac:spMkLst>
            <pc:docMk/>
            <pc:sldMk cId="1818886356" sldId="371"/>
            <ac:spMk id="17" creationId="{2F0B1BB5-1B42-44D3-8DE8-33153E0D974A}"/>
          </ac:spMkLst>
        </pc:spChg>
        <pc:spChg chg="add mod">
          <ac:chgData name="Andrea Georgina Hernandez Limon" userId="6fcd4d0b-4b7f-4755-a530-9eb3ae6ce82a" providerId="ADAL" clId="{611B8DF2-A1B2-4306-B406-5F9E0C9A4AB2}" dt="2020-11-11T23:26:10.375" v="2030" actId="1076"/>
          <ac:spMkLst>
            <pc:docMk/>
            <pc:sldMk cId="1818886356" sldId="371"/>
            <ac:spMk id="18" creationId="{CE7F459B-D454-4428-94C1-460742B566D7}"/>
          </ac:spMkLst>
        </pc:spChg>
        <pc:spChg chg="add mod">
          <ac:chgData name="Andrea Georgina Hernandez Limon" userId="6fcd4d0b-4b7f-4755-a530-9eb3ae6ce82a" providerId="ADAL" clId="{611B8DF2-A1B2-4306-B406-5F9E0C9A4AB2}" dt="2020-11-11T23:26:10.375" v="2030" actId="1076"/>
          <ac:spMkLst>
            <pc:docMk/>
            <pc:sldMk cId="1818886356" sldId="371"/>
            <ac:spMk id="22" creationId="{C1B9D538-AE88-40AC-84F5-00DAD8E92D1B}"/>
          </ac:spMkLst>
        </pc:spChg>
        <pc:grpChg chg="add mod">
          <ac:chgData name="Andrea Georgina Hernandez Limon" userId="6fcd4d0b-4b7f-4755-a530-9eb3ae6ce82a" providerId="ADAL" clId="{611B8DF2-A1B2-4306-B406-5F9E0C9A4AB2}" dt="2020-11-11T23:26:10.375" v="2030" actId="1076"/>
          <ac:grpSpMkLst>
            <pc:docMk/>
            <pc:sldMk cId="1818886356" sldId="371"/>
            <ac:grpSpMk id="19" creationId="{89D97EDD-E7A0-47AC-95BB-119384298358}"/>
          </ac:grpSpMkLst>
        </pc:grpChg>
        <pc:grpChg chg="add mod">
          <ac:chgData name="Andrea Georgina Hernandez Limon" userId="6fcd4d0b-4b7f-4755-a530-9eb3ae6ce82a" providerId="ADAL" clId="{611B8DF2-A1B2-4306-B406-5F9E0C9A4AB2}" dt="2020-11-11T23:26:10.375" v="2030" actId="1076"/>
          <ac:grpSpMkLst>
            <pc:docMk/>
            <pc:sldMk cId="1818886356" sldId="371"/>
            <ac:grpSpMk id="21" creationId="{B3EFA2DD-3A94-4793-92A9-A866143FC8D1}"/>
          </ac:grpSpMkLst>
        </pc:grpChg>
        <pc:picChg chg="add del">
          <ac:chgData name="Andrea Georgina Hernandez Limon" userId="6fcd4d0b-4b7f-4755-a530-9eb3ae6ce82a" providerId="ADAL" clId="{611B8DF2-A1B2-4306-B406-5F9E0C9A4AB2}" dt="2020-11-11T22:53:56.151" v="1796" actId="22"/>
          <ac:picMkLst>
            <pc:docMk/>
            <pc:sldMk cId="1818886356" sldId="371"/>
            <ac:picMk id="7" creationId="{C95E3B90-3CF4-4A1B-9C01-902A93950EEE}"/>
          </ac:picMkLst>
        </pc:picChg>
        <pc:picChg chg="add del">
          <ac:chgData name="Andrea Georgina Hernandez Limon" userId="6fcd4d0b-4b7f-4755-a530-9eb3ae6ce82a" providerId="ADAL" clId="{611B8DF2-A1B2-4306-B406-5F9E0C9A4AB2}" dt="2020-11-11T22:53:56.151" v="1796" actId="22"/>
          <ac:picMkLst>
            <pc:docMk/>
            <pc:sldMk cId="1818886356" sldId="371"/>
            <ac:picMk id="9" creationId="{A961A722-36B6-4EA4-B64F-0903813D007C}"/>
          </ac:picMkLst>
        </pc:picChg>
        <pc:picChg chg="add mod">
          <ac:chgData name="Andrea Georgina Hernandez Limon" userId="6fcd4d0b-4b7f-4755-a530-9eb3ae6ce82a" providerId="ADAL" clId="{611B8DF2-A1B2-4306-B406-5F9E0C9A4AB2}" dt="2020-11-11T23:26:10.375" v="2030" actId="1076"/>
          <ac:picMkLst>
            <pc:docMk/>
            <pc:sldMk cId="1818886356" sldId="371"/>
            <ac:picMk id="13" creationId="{BCB6ACBA-ABE3-47A2-9632-050183856E0C}"/>
          </ac:picMkLst>
        </pc:picChg>
        <pc:picChg chg="add mod">
          <ac:chgData name="Andrea Georgina Hernandez Limon" userId="6fcd4d0b-4b7f-4755-a530-9eb3ae6ce82a" providerId="ADAL" clId="{611B8DF2-A1B2-4306-B406-5F9E0C9A4AB2}" dt="2020-11-11T23:26:10.375" v="2030" actId="1076"/>
          <ac:picMkLst>
            <pc:docMk/>
            <pc:sldMk cId="1818886356" sldId="371"/>
            <ac:picMk id="15" creationId="{A9D81123-0FBA-46E9-B769-E76080FD9E12}"/>
          </ac:picMkLst>
        </pc:picChg>
        <pc:picChg chg="add mod">
          <ac:chgData name="Andrea Georgina Hernandez Limon" userId="6fcd4d0b-4b7f-4755-a530-9eb3ae6ce82a" providerId="ADAL" clId="{611B8DF2-A1B2-4306-B406-5F9E0C9A4AB2}" dt="2020-11-11T23:26:10.375" v="2030" actId="1076"/>
          <ac:picMkLst>
            <pc:docMk/>
            <pc:sldMk cId="1818886356" sldId="371"/>
            <ac:picMk id="2050" creationId="{E44D44E3-4DEC-431D-9A7C-53C762D4419C}"/>
          </ac:picMkLst>
        </pc:picChg>
        <pc:picChg chg="add mod">
          <ac:chgData name="Andrea Georgina Hernandez Limon" userId="6fcd4d0b-4b7f-4755-a530-9eb3ae6ce82a" providerId="ADAL" clId="{611B8DF2-A1B2-4306-B406-5F9E0C9A4AB2}" dt="2020-11-11T23:26:10.375" v="2030" actId="1076"/>
          <ac:picMkLst>
            <pc:docMk/>
            <pc:sldMk cId="1818886356" sldId="371"/>
            <ac:picMk id="2052" creationId="{BB8AD338-4688-4E71-8649-DFAC65D80F29}"/>
          </ac:picMkLst>
        </pc:picChg>
        <pc:picChg chg="add mod">
          <ac:chgData name="Andrea Georgina Hernandez Limon" userId="6fcd4d0b-4b7f-4755-a530-9eb3ae6ce82a" providerId="ADAL" clId="{611B8DF2-A1B2-4306-B406-5F9E0C9A4AB2}" dt="2020-11-11T23:26:10.375" v="2030" actId="1076"/>
          <ac:picMkLst>
            <pc:docMk/>
            <pc:sldMk cId="1818886356" sldId="371"/>
            <ac:picMk id="2054" creationId="{5B54BD01-F155-4914-95C2-4FBF3B49F181}"/>
          </ac:picMkLst>
        </pc:picChg>
        <pc:picChg chg="add del">
          <ac:chgData name="Andrea Georgina Hernandez Limon" userId="6fcd4d0b-4b7f-4755-a530-9eb3ae6ce82a" providerId="ADAL" clId="{611B8DF2-A1B2-4306-B406-5F9E0C9A4AB2}" dt="2020-11-11T23:24:12.441" v="2021"/>
          <ac:picMkLst>
            <pc:docMk/>
            <pc:sldMk cId="1818886356" sldId="371"/>
            <ac:picMk id="2056" creationId="{DD58ECAD-6FE4-4D1F-8729-929F745823DD}"/>
          </ac:picMkLst>
        </pc:picChg>
      </pc:sldChg>
      <pc:sldChg chg="addSp delSp modSp mod">
        <pc:chgData name="Andrea Georgina Hernandez Limon" userId="6fcd4d0b-4b7f-4755-a530-9eb3ae6ce82a" providerId="ADAL" clId="{611B8DF2-A1B2-4306-B406-5F9E0C9A4AB2}" dt="2020-11-20T14:57:20.286" v="2375" actId="14100"/>
        <pc:sldMkLst>
          <pc:docMk/>
          <pc:sldMk cId="248273043" sldId="372"/>
        </pc:sldMkLst>
        <pc:spChg chg="mod">
          <ac:chgData name="Andrea Georgina Hernandez Limon" userId="6fcd4d0b-4b7f-4755-a530-9eb3ae6ce82a" providerId="ADAL" clId="{611B8DF2-A1B2-4306-B406-5F9E0C9A4AB2}" dt="2020-11-11T23:57:20.255" v="2295" actId="20577"/>
          <ac:spMkLst>
            <pc:docMk/>
            <pc:sldMk cId="248273043" sldId="372"/>
            <ac:spMk id="5" creationId="{1D1BE4DF-624A-4590-8669-9038E4BFB671}"/>
          </ac:spMkLst>
        </pc:spChg>
        <pc:spChg chg="add del">
          <ac:chgData name="Andrea Georgina Hernandez Limon" userId="6fcd4d0b-4b7f-4755-a530-9eb3ae6ce82a" providerId="ADAL" clId="{611B8DF2-A1B2-4306-B406-5F9E0C9A4AB2}" dt="2020-11-12T00:05:32.841" v="2297" actId="22"/>
          <ac:spMkLst>
            <pc:docMk/>
            <pc:sldMk cId="248273043" sldId="372"/>
            <ac:spMk id="7" creationId="{BB95AAB2-7719-4C11-9791-F5911F38AB04}"/>
          </ac:spMkLst>
        </pc:spChg>
        <pc:spChg chg="add mod">
          <ac:chgData name="Andrea Georgina Hernandez Limon" userId="6fcd4d0b-4b7f-4755-a530-9eb3ae6ce82a" providerId="ADAL" clId="{611B8DF2-A1B2-4306-B406-5F9E0C9A4AB2}" dt="2020-11-12T00:06:37.961" v="2362" actId="20577"/>
          <ac:spMkLst>
            <pc:docMk/>
            <pc:sldMk cId="248273043" sldId="372"/>
            <ac:spMk id="8" creationId="{9468FA63-DEAC-4F3F-B5CE-8CED30F3688D}"/>
          </ac:spMkLst>
        </pc:spChg>
        <pc:picChg chg="mod">
          <ac:chgData name="Andrea Georgina Hernandez Limon" userId="6fcd4d0b-4b7f-4755-a530-9eb3ae6ce82a" providerId="ADAL" clId="{611B8DF2-A1B2-4306-B406-5F9E0C9A4AB2}" dt="2020-11-20T14:57:20.286" v="2375" actId="14100"/>
          <ac:picMkLst>
            <pc:docMk/>
            <pc:sldMk cId="248273043" sldId="372"/>
            <ac:picMk id="7" creationId="{703FCA62-7626-4159-AE0F-CB0911307D34}"/>
          </ac:picMkLst>
        </pc:picChg>
        <pc:picChg chg="add mod">
          <ac:chgData name="Andrea Georgina Hernandez Limon" userId="6fcd4d0b-4b7f-4755-a530-9eb3ae6ce82a" providerId="ADAL" clId="{611B8DF2-A1B2-4306-B406-5F9E0C9A4AB2}" dt="2020-11-12T00:05:59.247" v="2302" actId="1076"/>
          <ac:picMkLst>
            <pc:docMk/>
            <pc:sldMk cId="248273043" sldId="372"/>
            <ac:picMk id="3074" creationId="{FE455A24-BC43-48EF-9E01-E2053770A8DB}"/>
          </ac:picMkLst>
        </pc:picChg>
        <pc:picChg chg="add mod">
          <ac:chgData name="Andrea Georgina Hernandez Limon" userId="6fcd4d0b-4b7f-4755-a530-9eb3ae6ce82a" providerId="ADAL" clId="{611B8DF2-A1B2-4306-B406-5F9E0C9A4AB2}" dt="2020-11-12T00:09:01.095" v="2365" actId="1076"/>
          <ac:picMkLst>
            <pc:docMk/>
            <pc:sldMk cId="248273043" sldId="372"/>
            <ac:picMk id="3076" creationId="{9027EE47-F9A1-4E67-8DF9-2AD9E1A8C4EF}"/>
          </ac:picMkLst>
        </pc:picChg>
        <pc:picChg chg="add mod">
          <ac:chgData name="Andrea Georgina Hernandez Limon" userId="6fcd4d0b-4b7f-4755-a530-9eb3ae6ce82a" providerId="ADAL" clId="{611B8DF2-A1B2-4306-B406-5F9E0C9A4AB2}" dt="2020-11-12T00:10:07.336" v="2369" actId="14100"/>
          <ac:picMkLst>
            <pc:docMk/>
            <pc:sldMk cId="248273043" sldId="372"/>
            <ac:picMk id="3078" creationId="{143ED03D-4A50-4A5E-919B-1E965F35F342}"/>
          </ac:picMkLst>
        </pc:picChg>
      </pc:sldChg>
      <pc:sldChg chg="del">
        <pc:chgData name="Andrea Georgina Hernandez Limon" userId="6fcd4d0b-4b7f-4755-a530-9eb3ae6ce82a" providerId="ADAL" clId="{611B8DF2-A1B2-4306-B406-5F9E0C9A4AB2}" dt="2020-11-11T19:54:00.669" v="1" actId="2696"/>
        <pc:sldMkLst>
          <pc:docMk/>
          <pc:sldMk cId="1385078269" sldId="377"/>
        </pc:sldMkLst>
      </pc:sldChg>
      <pc:sldChg chg="modSp mod">
        <pc:chgData name="Andrea Georgina Hernandez Limon" userId="6fcd4d0b-4b7f-4755-a530-9eb3ae6ce82a" providerId="ADAL" clId="{611B8DF2-A1B2-4306-B406-5F9E0C9A4AB2}" dt="2020-11-11T21:01:35.475" v="841" actId="20577"/>
        <pc:sldMkLst>
          <pc:docMk/>
          <pc:sldMk cId="1753329253" sldId="401"/>
        </pc:sldMkLst>
        <pc:spChg chg="mod">
          <ac:chgData name="Andrea Georgina Hernandez Limon" userId="6fcd4d0b-4b7f-4755-a530-9eb3ae6ce82a" providerId="ADAL" clId="{611B8DF2-A1B2-4306-B406-5F9E0C9A4AB2}" dt="2020-11-11T21:01:35.475" v="841" actId="20577"/>
          <ac:spMkLst>
            <pc:docMk/>
            <pc:sldMk cId="1753329253" sldId="401"/>
            <ac:spMk id="5" creationId="{50F70689-8926-4E4D-910D-7C5B08C454F4}"/>
          </ac:spMkLst>
        </pc:spChg>
      </pc:sldChg>
      <pc:sldChg chg="modSp mod">
        <pc:chgData name="Andrea Georgina Hernandez Limon" userId="6fcd4d0b-4b7f-4755-a530-9eb3ae6ce82a" providerId="ADAL" clId="{611B8DF2-A1B2-4306-B406-5F9E0C9A4AB2}" dt="2020-11-11T21:36:47.206" v="1329" actId="20577"/>
        <pc:sldMkLst>
          <pc:docMk/>
          <pc:sldMk cId="326392269" sldId="402"/>
        </pc:sldMkLst>
        <pc:spChg chg="mod">
          <ac:chgData name="Andrea Georgina Hernandez Limon" userId="6fcd4d0b-4b7f-4755-a530-9eb3ae6ce82a" providerId="ADAL" clId="{611B8DF2-A1B2-4306-B406-5F9E0C9A4AB2}" dt="2020-11-11T21:36:47.206" v="1329" actId="20577"/>
          <ac:spMkLst>
            <pc:docMk/>
            <pc:sldMk cId="326392269" sldId="402"/>
            <ac:spMk id="5" creationId="{44566232-B7AF-4136-886B-05C5C46D6215}"/>
          </ac:spMkLst>
        </pc:spChg>
      </pc:sldChg>
      <pc:sldChg chg="del">
        <pc:chgData name="Andrea Georgina Hernandez Limon" userId="6fcd4d0b-4b7f-4755-a530-9eb3ae6ce82a" providerId="ADAL" clId="{611B8DF2-A1B2-4306-B406-5F9E0C9A4AB2}" dt="2020-11-11T19:54:06.300" v="2" actId="2696"/>
        <pc:sldMkLst>
          <pc:docMk/>
          <pc:sldMk cId="1147591654" sldId="405"/>
        </pc:sldMkLst>
      </pc:sldChg>
      <pc:sldChg chg="del">
        <pc:chgData name="Andrea Georgina Hernandez Limon" userId="6fcd4d0b-4b7f-4755-a530-9eb3ae6ce82a" providerId="ADAL" clId="{611B8DF2-A1B2-4306-B406-5F9E0C9A4AB2}" dt="2020-11-11T19:56:04.733" v="3" actId="2696"/>
        <pc:sldMkLst>
          <pc:docMk/>
          <pc:sldMk cId="1702353083" sldId="406"/>
        </pc:sldMkLst>
      </pc:sldChg>
      <pc:sldChg chg="modSp mod">
        <pc:chgData name="Andrea Georgina Hernandez Limon" userId="6fcd4d0b-4b7f-4755-a530-9eb3ae6ce82a" providerId="ADAL" clId="{611B8DF2-A1B2-4306-B406-5F9E0C9A4AB2}" dt="2020-11-11T21:21:48.944" v="1148" actId="20577"/>
        <pc:sldMkLst>
          <pc:docMk/>
          <pc:sldMk cId="62196690" sldId="407"/>
        </pc:sldMkLst>
        <pc:spChg chg="mod">
          <ac:chgData name="Andrea Georgina Hernandez Limon" userId="6fcd4d0b-4b7f-4755-a530-9eb3ae6ce82a" providerId="ADAL" clId="{611B8DF2-A1B2-4306-B406-5F9E0C9A4AB2}" dt="2020-11-11T21:21:48.944" v="1148" actId="20577"/>
          <ac:spMkLst>
            <pc:docMk/>
            <pc:sldMk cId="62196690" sldId="407"/>
            <ac:spMk id="4" creationId="{CAF096FA-E500-47DB-9438-ECF766D444A0}"/>
          </ac:spMkLst>
        </pc:spChg>
        <pc:picChg chg="mod">
          <ac:chgData name="Andrea Georgina Hernandez Limon" userId="6fcd4d0b-4b7f-4755-a530-9eb3ae6ce82a" providerId="ADAL" clId="{611B8DF2-A1B2-4306-B406-5F9E0C9A4AB2}" dt="2020-11-11T21:16:02.325" v="1070" actId="14100"/>
          <ac:picMkLst>
            <pc:docMk/>
            <pc:sldMk cId="62196690" sldId="407"/>
            <ac:picMk id="7" creationId="{8129CCBC-306E-47A9-B97F-C512D35AA68D}"/>
          </ac:picMkLst>
        </pc:picChg>
        <pc:picChg chg="mod">
          <ac:chgData name="Andrea Georgina Hernandez Limon" userId="6fcd4d0b-4b7f-4755-a530-9eb3ae6ce82a" providerId="ADAL" clId="{611B8DF2-A1B2-4306-B406-5F9E0C9A4AB2}" dt="2020-11-11T21:15:44.969" v="1067" actId="14100"/>
          <ac:picMkLst>
            <pc:docMk/>
            <pc:sldMk cId="62196690" sldId="407"/>
            <ac:picMk id="9" creationId="{65FC4353-5D0E-42B7-82E7-211153F61F91}"/>
          </ac:picMkLst>
        </pc:picChg>
        <pc:picChg chg="mod">
          <ac:chgData name="Andrea Georgina Hernandez Limon" userId="6fcd4d0b-4b7f-4755-a530-9eb3ae6ce82a" providerId="ADAL" clId="{611B8DF2-A1B2-4306-B406-5F9E0C9A4AB2}" dt="2020-11-11T21:15:24.152" v="1063" actId="14100"/>
          <ac:picMkLst>
            <pc:docMk/>
            <pc:sldMk cId="62196690" sldId="407"/>
            <ac:picMk id="11" creationId="{20F4D824-9F45-4F70-A2A7-77C90B352D2E}"/>
          </ac:picMkLst>
        </pc:picChg>
        <pc:picChg chg="mod">
          <ac:chgData name="Andrea Georgina Hernandez Limon" userId="6fcd4d0b-4b7f-4755-a530-9eb3ae6ce82a" providerId="ADAL" clId="{611B8DF2-A1B2-4306-B406-5F9E0C9A4AB2}" dt="2020-11-11T21:15:35.946" v="1065" actId="14100"/>
          <ac:picMkLst>
            <pc:docMk/>
            <pc:sldMk cId="62196690" sldId="407"/>
            <ac:picMk id="13" creationId="{EF931F7B-EF13-4E47-A86C-7B844B0BD50C}"/>
          </ac:picMkLst>
        </pc:picChg>
      </pc:sldChg>
      <pc:sldChg chg="modSp mod">
        <pc:chgData name="Andrea Georgina Hernandez Limon" userId="6fcd4d0b-4b7f-4755-a530-9eb3ae6ce82a" providerId="ADAL" clId="{611B8DF2-A1B2-4306-B406-5F9E0C9A4AB2}" dt="2020-11-11T21:21:59.107" v="1164" actId="20577"/>
        <pc:sldMkLst>
          <pc:docMk/>
          <pc:sldMk cId="526970792" sldId="408"/>
        </pc:sldMkLst>
        <pc:spChg chg="mod">
          <ac:chgData name="Andrea Georgina Hernandez Limon" userId="6fcd4d0b-4b7f-4755-a530-9eb3ae6ce82a" providerId="ADAL" clId="{611B8DF2-A1B2-4306-B406-5F9E0C9A4AB2}" dt="2020-11-11T21:21:59.107" v="1164" actId="20577"/>
          <ac:spMkLst>
            <pc:docMk/>
            <pc:sldMk cId="526970792" sldId="408"/>
            <ac:spMk id="4" creationId="{B678C88D-F1ED-478D-B6F4-5BC4BB117A79}"/>
          </ac:spMkLst>
        </pc:spChg>
      </pc:sldChg>
      <pc:sldChg chg="addSp delSp modSp mod">
        <pc:chgData name="Andrea Georgina Hernandez Limon" userId="6fcd4d0b-4b7f-4755-a530-9eb3ae6ce82a" providerId="ADAL" clId="{611B8DF2-A1B2-4306-B406-5F9E0C9A4AB2}" dt="2020-11-11T20:36:14.681" v="466" actId="1076"/>
        <pc:sldMkLst>
          <pc:docMk/>
          <pc:sldMk cId="3109645629" sldId="415"/>
        </pc:sldMkLst>
        <pc:spChg chg="add del mod">
          <ac:chgData name="Andrea Georgina Hernandez Limon" userId="6fcd4d0b-4b7f-4755-a530-9eb3ae6ce82a" providerId="ADAL" clId="{611B8DF2-A1B2-4306-B406-5F9E0C9A4AB2}" dt="2020-11-11T20:36:09.637" v="465" actId="14100"/>
          <ac:spMkLst>
            <pc:docMk/>
            <pc:sldMk cId="3109645629" sldId="415"/>
            <ac:spMk id="5" creationId="{20E2A80A-E794-4692-9B5B-2B786208A163}"/>
          </ac:spMkLst>
        </pc:spChg>
        <pc:spChg chg="mod">
          <ac:chgData name="Andrea Georgina Hernandez Limon" userId="6fcd4d0b-4b7f-4755-a530-9eb3ae6ce82a" providerId="ADAL" clId="{611B8DF2-A1B2-4306-B406-5F9E0C9A4AB2}" dt="2020-11-11T20:33:19.472" v="425"/>
          <ac:spMkLst>
            <pc:docMk/>
            <pc:sldMk cId="3109645629" sldId="415"/>
            <ac:spMk id="8" creationId="{AD3E3F5B-F173-48E3-A0AC-7E0BE42A5090}"/>
          </ac:spMkLst>
        </pc:spChg>
        <pc:spChg chg="mod">
          <ac:chgData name="Andrea Georgina Hernandez Limon" userId="6fcd4d0b-4b7f-4755-a530-9eb3ae6ce82a" providerId="ADAL" clId="{611B8DF2-A1B2-4306-B406-5F9E0C9A4AB2}" dt="2020-11-11T20:33:19.472" v="425"/>
          <ac:spMkLst>
            <pc:docMk/>
            <pc:sldMk cId="3109645629" sldId="415"/>
            <ac:spMk id="12" creationId="{A7879448-108B-460D-AE67-B9C3C35884F4}"/>
          </ac:spMkLst>
        </pc:spChg>
        <pc:spChg chg="mod">
          <ac:chgData name="Andrea Georgina Hernandez Limon" userId="6fcd4d0b-4b7f-4755-a530-9eb3ae6ce82a" providerId="ADAL" clId="{611B8DF2-A1B2-4306-B406-5F9E0C9A4AB2}" dt="2020-11-11T20:33:19.472" v="425"/>
          <ac:spMkLst>
            <pc:docMk/>
            <pc:sldMk cId="3109645629" sldId="415"/>
            <ac:spMk id="13" creationId="{4BEFF565-F887-454E-B88F-C21CB64FBBE9}"/>
          </ac:spMkLst>
        </pc:spChg>
        <pc:spChg chg="mod">
          <ac:chgData name="Andrea Georgina Hernandez Limon" userId="6fcd4d0b-4b7f-4755-a530-9eb3ae6ce82a" providerId="ADAL" clId="{611B8DF2-A1B2-4306-B406-5F9E0C9A4AB2}" dt="2020-11-11T20:33:19.472" v="425"/>
          <ac:spMkLst>
            <pc:docMk/>
            <pc:sldMk cId="3109645629" sldId="415"/>
            <ac:spMk id="14" creationId="{6139CFF6-E1D0-4B6C-86AE-8795F603E9AD}"/>
          </ac:spMkLst>
        </pc:spChg>
        <pc:spChg chg="mod">
          <ac:chgData name="Andrea Georgina Hernandez Limon" userId="6fcd4d0b-4b7f-4755-a530-9eb3ae6ce82a" providerId="ADAL" clId="{611B8DF2-A1B2-4306-B406-5F9E0C9A4AB2}" dt="2020-11-11T20:33:19.472" v="425"/>
          <ac:spMkLst>
            <pc:docMk/>
            <pc:sldMk cId="3109645629" sldId="415"/>
            <ac:spMk id="15" creationId="{681FEE85-363D-4D2A-9FF9-7C84EDE9E9BE}"/>
          </ac:spMkLst>
        </pc:spChg>
        <pc:spChg chg="mod">
          <ac:chgData name="Andrea Georgina Hernandez Limon" userId="6fcd4d0b-4b7f-4755-a530-9eb3ae6ce82a" providerId="ADAL" clId="{611B8DF2-A1B2-4306-B406-5F9E0C9A4AB2}" dt="2020-11-11T20:33:19.472" v="425"/>
          <ac:spMkLst>
            <pc:docMk/>
            <pc:sldMk cId="3109645629" sldId="415"/>
            <ac:spMk id="19" creationId="{2ED7AC58-57A3-420A-B7CD-9AE61A7013D9}"/>
          </ac:spMkLst>
        </pc:spChg>
        <pc:spChg chg="mod">
          <ac:chgData name="Andrea Georgina Hernandez Limon" userId="6fcd4d0b-4b7f-4755-a530-9eb3ae6ce82a" providerId="ADAL" clId="{611B8DF2-A1B2-4306-B406-5F9E0C9A4AB2}" dt="2020-11-11T20:33:19.472" v="425"/>
          <ac:spMkLst>
            <pc:docMk/>
            <pc:sldMk cId="3109645629" sldId="415"/>
            <ac:spMk id="20" creationId="{A241B087-3356-4566-BE80-D9C9F9F2C225}"/>
          </ac:spMkLst>
        </pc:spChg>
        <pc:spChg chg="add del">
          <ac:chgData name="Andrea Georgina Hernandez Limon" userId="6fcd4d0b-4b7f-4755-a530-9eb3ae6ce82a" providerId="ADAL" clId="{611B8DF2-A1B2-4306-B406-5F9E0C9A4AB2}" dt="2020-11-11T20:34:54.721" v="438" actId="22"/>
          <ac:spMkLst>
            <pc:docMk/>
            <pc:sldMk cId="3109645629" sldId="415"/>
            <ac:spMk id="25" creationId="{52722F59-0993-402A-8C73-C4F1320CC38C}"/>
          </ac:spMkLst>
        </pc:spChg>
        <pc:spChg chg="add mod">
          <ac:chgData name="Andrea Georgina Hernandez Limon" userId="6fcd4d0b-4b7f-4755-a530-9eb3ae6ce82a" providerId="ADAL" clId="{611B8DF2-A1B2-4306-B406-5F9E0C9A4AB2}" dt="2020-11-11T20:36:03.623" v="463" actId="1076"/>
          <ac:spMkLst>
            <pc:docMk/>
            <pc:sldMk cId="3109645629" sldId="415"/>
            <ac:spMk id="27" creationId="{2D334CA7-E965-404E-A3C3-AE5D36CE97CC}"/>
          </ac:spMkLst>
        </pc:spChg>
        <pc:grpChg chg="add del mod">
          <ac:chgData name="Andrea Georgina Hernandez Limon" userId="6fcd4d0b-4b7f-4755-a530-9eb3ae6ce82a" providerId="ADAL" clId="{611B8DF2-A1B2-4306-B406-5F9E0C9A4AB2}" dt="2020-11-11T20:34:12.339" v="430" actId="478"/>
          <ac:grpSpMkLst>
            <pc:docMk/>
            <pc:sldMk cId="3109645629" sldId="415"/>
            <ac:grpSpMk id="7" creationId="{925C659A-6718-4C1B-8B2B-373C43351B18}"/>
          </ac:grpSpMkLst>
        </pc:grpChg>
        <pc:grpChg chg="add mod">
          <ac:chgData name="Andrea Georgina Hernandez Limon" userId="6fcd4d0b-4b7f-4755-a530-9eb3ae6ce82a" providerId="ADAL" clId="{611B8DF2-A1B2-4306-B406-5F9E0C9A4AB2}" dt="2020-11-11T20:36:14.681" v="466" actId="1076"/>
          <ac:grpSpMkLst>
            <pc:docMk/>
            <pc:sldMk cId="3109645629" sldId="415"/>
            <ac:grpSpMk id="21" creationId="{09292B98-5885-425C-B74B-CE199EC1E1A1}"/>
          </ac:grpSpMkLst>
        </pc:grpChg>
        <pc:picChg chg="add del">
          <ac:chgData name="Andrea Georgina Hernandez Limon" userId="6fcd4d0b-4b7f-4755-a530-9eb3ae6ce82a" providerId="ADAL" clId="{611B8DF2-A1B2-4306-B406-5F9E0C9A4AB2}" dt="2020-11-11T20:33:04.631" v="424" actId="478"/>
          <ac:picMkLst>
            <pc:docMk/>
            <pc:sldMk cId="3109645629" sldId="415"/>
            <ac:picMk id="6" creationId="{817F8446-FB9E-4D96-9BB7-1D4D18AFC653}"/>
          </ac:picMkLst>
        </pc:picChg>
        <pc:picChg chg="mod">
          <ac:chgData name="Andrea Georgina Hernandez Limon" userId="6fcd4d0b-4b7f-4755-a530-9eb3ae6ce82a" providerId="ADAL" clId="{611B8DF2-A1B2-4306-B406-5F9E0C9A4AB2}" dt="2020-11-11T20:34:24.036" v="431"/>
          <ac:picMkLst>
            <pc:docMk/>
            <pc:sldMk cId="3109645629" sldId="415"/>
            <ac:picMk id="22" creationId="{DA25B8CB-1E95-4810-B53B-4F706F176675}"/>
          </ac:picMkLst>
        </pc:picChg>
        <pc:picChg chg="mod">
          <ac:chgData name="Andrea Georgina Hernandez Limon" userId="6fcd4d0b-4b7f-4755-a530-9eb3ae6ce82a" providerId="ADAL" clId="{611B8DF2-A1B2-4306-B406-5F9E0C9A4AB2}" dt="2020-11-11T20:34:24.036" v="431"/>
          <ac:picMkLst>
            <pc:docMk/>
            <pc:sldMk cId="3109645629" sldId="415"/>
            <ac:picMk id="23" creationId="{BC243C9D-8C0F-47CD-A183-1BE6C80497CE}"/>
          </ac:picMkLst>
        </pc:picChg>
        <pc:cxnChg chg="mod">
          <ac:chgData name="Andrea Georgina Hernandez Limon" userId="6fcd4d0b-4b7f-4755-a530-9eb3ae6ce82a" providerId="ADAL" clId="{611B8DF2-A1B2-4306-B406-5F9E0C9A4AB2}" dt="2020-11-11T20:33:19.472" v="425"/>
          <ac:cxnSpMkLst>
            <pc:docMk/>
            <pc:sldMk cId="3109645629" sldId="415"/>
            <ac:cxnSpMk id="9" creationId="{7D4483B6-7130-4DE4-BB76-278132881F40}"/>
          </ac:cxnSpMkLst>
        </pc:cxnChg>
        <pc:cxnChg chg="mod">
          <ac:chgData name="Andrea Georgina Hernandez Limon" userId="6fcd4d0b-4b7f-4755-a530-9eb3ae6ce82a" providerId="ADAL" clId="{611B8DF2-A1B2-4306-B406-5F9E0C9A4AB2}" dt="2020-11-11T20:33:19.472" v="425"/>
          <ac:cxnSpMkLst>
            <pc:docMk/>
            <pc:sldMk cId="3109645629" sldId="415"/>
            <ac:cxnSpMk id="10" creationId="{6254AF07-686A-4B32-A010-06CCA1D71D3D}"/>
          </ac:cxnSpMkLst>
        </pc:cxnChg>
        <pc:cxnChg chg="mod">
          <ac:chgData name="Andrea Georgina Hernandez Limon" userId="6fcd4d0b-4b7f-4755-a530-9eb3ae6ce82a" providerId="ADAL" clId="{611B8DF2-A1B2-4306-B406-5F9E0C9A4AB2}" dt="2020-11-11T20:33:19.472" v="425"/>
          <ac:cxnSpMkLst>
            <pc:docMk/>
            <pc:sldMk cId="3109645629" sldId="415"/>
            <ac:cxnSpMk id="11" creationId="{A525810B-F74C-4DC1-A393-AD8C1E922203}"/>
          </ac:cxnSpMkLst>
        </pc:cxnChg>
        <pc:cxnChg chg="mod">
          <ac:chgData name="Andrea Georgina Hernandez Limon" userId="6fcd4d0b-4b7f-4755-a530-9eb3ae6ce82a" providerId="ADAL" clId="{611B8DF2-A1B2-4306-B406-5F9E0C9A4AB2}" dt="2020-11-11T20:33:19.472" v="425"/>
          <ac:cxnSpMkLst>
            <pc:docMk/>
            <pc:sldMk cId="3109645629" sldId="415"/>
            <ac:cxnSpMk id="16" creationId="{B6C449C7-A8DD-436C-BDDC-3019EB975CF8}"/>
          </ac:cxnSpMkLst>
        </pc:cxnChg>
        <pc:cxnChg chg="mod">
          <ac:chgData name="Andrea Georgina Hernandez Limon" userId="6fcd4d0b-4b7f-4755-a530-9eb3ae6ce82a" providerId="ADAL" clId="{611B8DF2-A1B2-4306-B406-5F9E0C9A4AB2}" dt="2020-11-11T20:33:19.472" v="425"/>
          <ac:cxnSpMkLst>
            <pc:docMk/>
            <pc:sldMk cId="3109645629" sldId="415"/>
            <ac:cxnSpMk id="17" creationId="{6ED58E8B-7296-4E6C-99A6-5A52ED8560C0}"/>
          </ac:cxnSpMkLst>
        </pc:cxnChg>
        <pc:cxnChg chg="mod">
          <ac:chgData name="Andrea Georgina Hernandez Limon" userId="6fcd4d0b-4b7f-4755-a530-9eb3ae6ce82a" providerId="ADAL" clId="{611B8DF2-A1B2-4306-B406-5F9E0C9A4AB2}" dt="2020-11-11T20:33:19.472" v="425"/>
          <ac:cxnSpMkLst>
            <pc:docMk/>
            <pc:sldMk cId="3109645629" sldId="415"/>
            <ac:cxnSpMk id="18" creationId="{CEED1503-B6EF-47DF-94DA-E13D80626B4E}"/>
          </ac:cxnSpMkLst>
        </pc:cxnChg>
      </pc:sldChg>
      <pc:sldChg chg="new del">
        <pc:chgData name="Andrea Georgina Hernandez Limon" userId="6fcd4d0b-4b7f-4755-a530-9eb3ae6ce82a" providerId="ADAL" clId="{611B8DF2-A1B2-4306-B406-5F9E0C9A4AB2}" dt="2020-11-11T20:58:03.457" v="751" actId="2696"/>
        <pc:sldMkLst>
          <pc:docMk/>
          <pc:sldMk cId="1137465496" sldId="426"/>
        </pc:sldMkLst>
      </pc:sldChg>
      <pc:sldChg chg="addSp modSp new mod">
        <pc:chgData name="Andrea Georgina Hernandez Limon" userId="6fcd4d0b-4b7f-4755-a530-9eb3ae6ce82a" providerId="ADAL" clId="{611B8DF2-A1B2-4306-B406-5F9E0C9A4AB2}" dt="2020-11-11T21:20:20.478" v="1093" actId="14100"/>
        <pc:sldMkLst>
          <pc:docMk/>
          <pc:sldMk cId="2381372399" sldId="429"/>
        </pc:sldMkLst>
        <pc:spChg chg="mod">
          <ac:chgData name="Andrea Georgina Hernandez Limon" userId="6fcd4d0b-4b7f-4755-a530-9eb3ae6ce82a" providerId="ADAL" clId="{611B8DF2-A1B2-4306-B406-5F9E0C9A4AB2}" dt="2020-11-11T21:09:25.951" v="950"/>
          <ac:spMkLst>
            <pc:docMk/>
            <pc:sldMk cId="2381372399" sldId="429"/>
            <ac:spMk id="4" creationId="{FC5C4163-CA55-43B2-9E1B-1AB236877C8C}"/>
          </ac:spMkLst>
        </pc:spChg>
        <pc:spChg chg="mod">
          <ac:chgData name="Andrea Georgina Hernandez Limon" userId="6fcd4d0b-4b7f-4755-a530-9eb3ae6ce82a" providerId="ADAL" clId="{611B8DF2-A1B2-4306-B406-5F9E0C9A4AB2}" dt="2020-11-11T21:19:58.442" v="1091" actId="948"/>
          <ac:spMkLst>
            <pc:docMk/>
            <pc:sldMk cId="2381372399" sldId="429"/>
            <ac:spMk id="5" creationId="{00F8F324-A3B6-44BA-BA65-D5F211F70597}"/>
          </ac:spMkLst>
        </pc:spChg>
        <pc:picChg chg="add mod">
          <ac:chgData name="Andrea Georgina Hernandez Limon" userId="6fcd4d0b-4b7f-4755-a530-9eb3ae6ce82a" providerId="ADAL" clId="{611B8DF2-A1B2-4306-B406-5F9E0C9A4AB2}" dt="2020-11-11T21:20:20.478" v="1093" actId="14100"/>
          <ac:picMkLst>
            <pc:docMk/>
            <pc:sldMk cId="2381372399" sldId="429"/>
            <ac:picMk id="7" creationId="{DB016C96-CFB8-496E-9490-DD2EEFB735D2}"/>
          </ac:picMkLst>
        </pc:picChg>
      </pc:sldChg>
      <pc:sldChg chg="modSp add del mod">
        <pc:chgData name="Andrea Georgina Hernandez Limon" userId="6fcd4d0b-4b7f-4755-a530-9eb3ae6ce82a" providerId="ADAL" clId="{611B8DF2-A1B2-4306-B406-5F9E0C9A4AB2}" dt="2020-11-11T22:14:02.410" v="1631" actId="2696"/>
        <pc:sldMkLst>
          <pc:docMk/>
          <pc:sldMk cId="1888349153" sldId="430"/>
        </pc:sldMkLst>
        <pc:spChg chg="mod">
          <ac:chgData name="Andrea Georgina Hernandez Limon" userId="6fcd4d0b-4b7f-4755-a530-9eb3ae6ce82a" providerId="ADAL" clId="{611B8DF2-A1B2-4306-B406-5F9E0C9A4AB2}" dt="2020-11-11T22:13:41.942" v="1630" actId="20577"/>
          <ac:spMkLst>
            <pc:docMk/>
            <pc:sldMk cId="1888349153" sldId="430"/>
            <ac:spMk id="5" creationId="{44566232-B7AF-4136-886B-05C5C46D6215}"/>
          </ac:spMkLst>
        </pc:spChg>
      </pc:sldChg>
    </pc:docChg>
  </pc:docChgLst>
  <pc:docChgLst>
    <pc:chgData name="Michael A WilsonSanchez" userId="S::maw542@nau.edu::fc6058b4-ddd9-4e33-9e0b-4a56c9121860" providerId="AD" clId="Web-{698E14BF-05F5-4B86-B5EF-679F188C2860}"/>
    <pc:docChg chg="modSld">
      <pc:chgData name="Michael A WilsonSanchez" userId="S::maw542@nau.edu::fc6058b4-ddd9-4e33-9e0b-4a56c9121860" providerId="AD" clId="Web-{698E14BF-05F5-4B86-B5EF-679F188C2860}" dt="2020-11-12T02:58:42.315" v="289"/>
      <pc:docMkLst>
        <pc:docMk/>
      </pc:docMkLst>
      <pc:sldChg chg="modSp">
        <pc:chgData name="Michael A WilsonSanchez" userId="S::maw542@nau.edu::fc6058b4-ddd9-4e33-9e0b-4a56c9121860" providerId="AD" clId="Web-{698E14BF-05F5-4B86-B5EF-679F188C2860}" dt="2020-11-12T02:44:11.552" v="10" actId="20577"/>
        <pc:sldMkLst>
          <pc:docMk/>
          <pc:sldMk cId="501055782" sldId="346"/>
        </pc:sldMkLst>
        <pc:spChg chg="mod">
          <ac:chgData name="Michael A WilsonSanchez" userId="S::maw542@nau.edu::fc6058b4-ddd9-4e33-9e0b-4a56c9121860" providerId="AD" clId="Web-{698E14BF-05F5-4B86-B5EF-679F188C2860}" dt="2020-11-12T02:44:11.552" v="10" actId="20577"/>
          <ac:spMkLst>
            <pc:docMk/>
            <pc:sldMk cId="501055782" sldId="346"/>
            <ac:spMk id="4" creationId="{A4625C94-43B3-4C4B-99EF-135669A0C6D3}"/>
          </ac:spMkLst>
        </pc:spChg>
      </pc:sldChg>
      <pc:sldChg chg="modSp">
        <pc:chgData name="Michael A WilsonSanchez" userId="S::maw542@nau.edu::fc6058b4-ddd9-4e33-9e0b-4a56c9121860" providerId="AD" clId="Web-{698E14BF-05F5-4B86-B5EF-679F188C2860}" dt="2020-11-12T02:44:30.349" v="19" actId="20577"/>
        <pc:sldMkLst>
          <pc:docMk/>
          <pc:sldMk cId="477699286" sldId="347"/>
        </pc:sldMkLst>
        <pc:spChg chg="mod">
          <ac:chgData name="Michael A WilsonSanchez" userId="S::maw542@nau.edu::fc6058b4-ddd9-4e33-9e0b-4a56c9121860" providerId="AD" clId="Web-{698E14BF-05F5-4B86-B5EF-679F188C2860}" dt="2020-11-12T02:44:30.349" v="19" actId="20577"/>
          <ac:spMkLst>
            <pc:docMk/>
            <pc:sldMk cId="477699286" sldId="347"/>
            <ac:spMk id="3" creationId="{68BFD502-B322-4114-B47C-023D18CDCADB}"/>
          </ac:spMkLst>
        </pc:spChg>
      </pc:sldChg>
      <pc:sldChg chg="modSp">
        <pc:chgData name="Michael A WilsonSanchez" userId="S::maw542@nau.edu::fc6058b4-ddd9-4e33-9e0b-4a56c9121860" providerId="AD" clId="Web-{698E14BF-05F5-4B86-B5EF-679F188C2860}" dt="2020-11-12T02:58:42.315" v="289"/>
        <pc:sldMkLst>
          <pc:docMk/>
          <pc:sldMk cId="2717862842" sldId="351"/>
        </pc:sldMkLst>
        <pc:spChg chg="mod">
          <ac:chgData name="Michael A WilsonSanchez" userId="S::maw542@nau.edu::fc6058b4-ddd9-4e33-9e0b-4a56c9121860" providerId="AD" clId="Web-{698E14BF-05F5-4B86-B5EF-679F188C2860}" dt="2020-11-12T02:46:01.990" v="185" actId="20577"/>
          <ac:spMkLst>
            <pc:docMk/>
            <pc:sldMk cId="2717862842" sldId="351"/>
            <ac:spMk id="5" creationId="{B60340B6-CF4B-48D6-9D75-11EB956E15D4}"/>
          </ac:spMkLst>
        </pc:spChg>
        <pc:graphicFrameChg chg="mod modGraphic">
          <ac:chgData name="Michael A WilsonSanchez" userId="S::maw542@nau.edu::fc6058b4-ddd9-4e33-9e0b-4a56c9121860" providerId="AD" clId="Web-{698E14BF-05F5-4B86-B5EF-679F188C2860}" dt="2020-11-12T02:58:42.315" v="289"/>
          <ac:graphicFrameMkLst>
            <pc:docMk/>
            <pc:sldMk cId="2717862842" sldId="351"/>
            <ac:graphicFrameMk id="6" creationId="{8451752C-800D-40F8-A6B6-E5B829B45FDC}"/>
          </ac:graphicFrameMkLst>
        </pc:graphicFrameChg>
      </pc:sldChg>
      <pc:sldChg chg="modSp">
        <pc:chgData name="Michael A WilsonSanchez" userId="S::maw542@nau.edu::fc6058b4-ddd9-4e33-9e0b-4a56c9121860" providerId="AD" clId="Web-{698E14BF-05F5-4B86-B5EF-679F188C2860}" dt="2020-11-12T02:51:02.864" v="271" actId="20577"/>
        <pc:sldMkLst>
          <pc:docMk/>
          <pc:sldMk cId="3642597445" sldId="416"/>
        </pc:sldMkLst>
        <pc:spChg chg="mod">
          <ac:chgData name="Michael A WilsonSanchez" userId="S::maw542@nau.edu::fc6058b4-ddd9-4e33-9e0b-4a56c9121860" providerId="AD" clId="Web-{698E14BF-05F5-4B86-B5EF-679F188C2860}" dt="2020-11-12T02:51:02.864" v="271" actId="20577"/>
          <ac:spMkLst>
            <pc:docMk/>
            <pc:sldMk cId="3642597445" sldId="416"/>
            <ac:spMk id="5" creationId="{27DB5ED0-42AF-47A5-A4EB-60CC0944E4D3}"/>
          </ac:spMkLst>
        </pc:spChg>
      </pc:sldChg>
    </pc:docChg>
  </pc:docChgLst>
  <pc:docChgLst>
    <pc:chgData name="Jake Howells West" userId="S::jhw83@nau.edu::dfd8c275-9a97-4991-a7e2-a4c8295121da" providerId="AD" clId="Web-{6E83F70C-EBF4-4203-B95B-D8A9151AF12C}"/>
    <pc:docChg chg="addSld delSld modSld">
      <pc:chgData name="Jake Howells West" userId="S::jhw83@nau.edu::dfd8c275-9a97-4991-a7e2-a4c8295121da" providerId="AD" clId="Web-{6E83F70C-EBF4-4203-B95B-D8A9151AF12C}" dt="2020-11-12T00:10:43.303" v="651"/>
      <pc:docMkLst>
        <pc:docMk/>
      </pc:docMkLst>
      <pc:sldChg chg="delSp modSp">
        <pc:chgData name="Jake Howells West" userId="S::jhw83@nau.edu::dfd8c275-9a97-4991-a7e2-a4c8295121da" providerId="AD" clId="Web-{6E83F70C-EBF4-4203-B95B-D8A9151AF12C}" dt="2020-11-12T00:10:43.303" v="651"/>
        <pc:sldMkLst>
          <pc:docMk/>
          <pc:sldMk cId="2357469328" sldId="334"/>
        </pc:sldMkLst>
        <pc:spChg chg="mod">
          <ac:chgData name="Jake Howells West" userId="S::jhw83@nau.edu::dfd8c275-9a97-4991-a7e2-a4c8295121da" providerId="AD" clId="Web-{6E83F70C-EBF4-4203-B95B-D8A9151AF12C}" dt="2020-11-11T23:51:23.174" v="493" actId="1076"/>
          <ac:spMkLst>
            <pc:docMk/>
            <pc:sldMk cId="2357469328" sldId="334"/>
            <ac:spMk id="9" creationId="{9CF0902A-A7D5-4D45-8658-9C193318D2C9}"/>
          </ac:spMkLst>
        </pc:spChg>
        <pc:graphicFrameChg chg="del">
          <ac:chgData name="Jake Howells West" userId="S::jhw83@nau.edu::dfd8c275-9a97-4991-a7e2-a4c8295121da" providerId="AD" clId="Web-{6E83F70C-EBF4-4203-B95B-D8A9151AF12C}" dt="2020-11-11T23:00:02.809" v="386"/>
          <ac:graphicFrameMkLst>
            <pc:docMk/>
            <pc:sldMk cId="2357469328" sldId="334"/>
            <ac:graphicFrameMk id="5" creationId="{7E71A862-D7A8-4F4E-B1BD-9193C5188BFD}"/>
          </ac:graphicFrameMkLst>
        </pc:graphicFrameChg>
        <pc:graphicFrameChg chg="mod modGraphic">
          <ac:chgData name="Jake Howells West" userId="S::jhw83@nau.edu::dfd8c275-9a97-4991-a7e2-a4c8295121da" providerId="AD" clId="Web-{6E83F70C-EBF4-4203-B95B-D8A9151AF12C}" dt="2020-11-12T00:10:43.303" v="651"/>
          <ac:graphicFrameMkLst>
            <pc:docMk/>
            <pc:sldMk cId="2357469328" sldId="334"/>
            <ac:graphicFrameMk id="6" creationId="{92B09CE1-75BF-438E-BF61-955270A14F11}"/>
          </ac:graphicFrameMkLst>
        </pc:graphicFrameChg>
      </pc:sldChg>
      <pc:sldChg chg="modSp">
        <pc:chgData name="Jake Howells West" userId="S::jhw83@nau.edu::dfd8c275-9a97-4991-a7e2-a4c8295121da" providerId="AD" clId="Web-{6E83F70C-EBF4-4203-B95B-D8A9151AF12C}" dt="2020-11-11T23:57:30.897" v="615"/>
        <pc:sldMkLst>
          <pc:docMk/>
          <pc:sldMk cId="2144519994" sldId="339"/>
        </pc:sldMkLst>
        <pc:graphicFrameChg chg="mod modGraphic">
          <ac:chgData name="Jake Howells West" userId="S::jhw83@nau.edu::dfd8c275-9a97-4991-a7e2-a4c8295121da" providerId="AD" clId="Web-{6E83F70C-EBF4-4203-B95B-D8A9151AF12C}" dt="2020-11-11T23:57:30.897" v="615"/>
          <ac:graphicFrameMkLst>
            <pc:docMk/>
            <pc:sldMk cId="2144519994" sldId="339"/>
            <ac:graphicFrameMk id="6" creationId="{16C12259-6D2C-4584-AA71-BD5CE99B398D}"/>
          </ac:graphicFrameMkLst>
        </pc:graphicFrameChg>
      </pc:sldChg>
      <pc:sldChg chg="modSp">
        <pc:chgData name="Jake Howells West" userId="S::jhw83@nau.edu::dfd8c275-9a97-4991-a7e2-a4c8295121da" providerId="AD" clId="Web-{6E83F70C-EBF4-4203-B95B-D8A9151AF12C}" dt="2020-11-11T23:23:07.794" v="401" actId="1076"/>
        <pc:sldMkLst>
          <pc:docMk/>
          <pc:sldMk cId="1057314428" sldId="360"/>
        </pc:sldMkLst>
        <pc:graphicFrameChg chg="mod">
          <ac:chgData name="Jake Howells West" userId="S::jhw83@nau.edu::dfd8c275-9a97-4991-a7e2-a4c8295121da" providerId="AD" clId="Web-{6E83F70C-EBF4-4203-B95B-D8A9151AF12C}" dt="2020-11-11T23:23:07.794" v="401" actId="1076"/>
          <ac:graphicFrameMkLst>
            <pc:docMk/>
            <pc:sldMk cId="1057314428" sldId="360"/>
            <ac:graphicFrameMk id="8" creationId="{97102948-BF89-49E4-A2DE-C9F731A7414F}"/>
          </ac:graphicFrameMkLst>
        </pc:graphicFrameChg>
      </pc:sldChg>
      <pc:sldChg chg="addSp">
        <pc:chgData name="Jake Howells West" userId="S::jhw83@nau.edu::dfd8c275-9a97-4991-a7e2-a4c8295121da" providerId="AD" clId="Web-{6E83F70C-EBF4-4203-B95B-D8A9151AF12C}" dt="2020-11-11T22:59:31.434" v="384"/>
        <pc:sldMkLst>
          <pc:docMk/>
          <pc:sldMk cId="1760418028" sldId="361"/>
        </pc:sldMkLst>
        <pc:graphicFrameChg chg="add">
          <ac:chgData name="Jake Howells West" userId="S::jhw83@nau.edu::dfd8c275-9a97-4991-a7e2-a4c8295121da" providerId="AD" clId="Web-{6E83F70C-EBF4-4203-B95B-D8A9151AF12C}" dt="2020-11-11T22:59:31.434" v="384"/>
          <ac:graphicFrameMkLst>
            <pc:docMk/>
            <pc:sldMk cId="1760418028" sldId="361"/>
            <ac:graphicFrameMk id="6" creationId="{814796C2-5113-4341-8CE8-69FA17CD7064}"/>
          </ac:graphicFrameMkLst>
        </pc:graphicFrameChg>
      </pc:sldChg>
      <pc:sldChg chg="del">
        <pc:chgData name="Jake Howells West" userId="S::jhw83@nau.edu::dfd8c275-9a97-4991-a7e2-a4c8295121da" providerId="AD" clId="Web-{6E83F70C-EBF4-4203-B95B-D8A9151AF12C}" dt="2020-11-11T23:22:06.638" v="399"/>
        <pc:sldMkLst>
          <pc:docMk/>
          <pc:sldMk cId="3651597950" sldId="367"/>
        </pc:sldMkLst>
      </pc:sldChg>
      <pc:sldChg chg="modSp">
        <pc:chgData name="Jake Howells West" userId="S::jhw83@nau.edu::dfd8c275-9a97-4991-a7e2-a4c8295121da" providerId="AD" clId="Web-{6E83F70C-EBF4-4203-B95B-D8A9151AF12C}" dt="2020-11-11T23:55:26.455" v="587" actId="20577"/>
        <pc:sldMkLst>
          <pc:docMk/>
          <pc:sldMk cId="3642597445" sldId="416"/>
        </pc:sldMkLst>
        <pc:spChg chg="mod">
          <ac:chgData name="Jake Howells West" userId="S::jhw83@nau.edu::dfd8c275-9a97-4991-a7e2-a4c8295121da" providerId="AD" clId="Web-{6E83F70C-EBF4-4203-B95B-D8A9151AF12C}" dt="2020-11-11T23:55:26.455" v="587" actId="20577"/>
          <ac:spMkLst>
            <pc:docMk/>
            <pc:sldMk cId="3642597445" sldId="416"/>
            <ac:spMk id="5" creationId="{27DB5ED0-42AF-47A5-A4EB-60CC0944E4D3}"/>
          </ac:spMkLst>
        </pc:spChg>
      </pc:sldChg>
      <pc:sldChg chg="del">
        <pc:chgData name="Jake Howells West" userId="S::jhw83@nau.edu::dfd8c275-9a97-4991-a7e2-a4c8295121da" providerId="AD" clId="Web-{6E83F70C-EBF4-4203-B95B-D8A9151AF12C}" dt="2020-11-11T22:59:46.512" v="385"/>
        <pc:sldMkLst>
          <pc:docMk/>
          <pc:sldMk cId="1957420748" sldId="428"/>
        </pc:sldMkLst>
      </pc:sldChg>
      <pc:sldChg chg="modSp new">
        <pc:chgData name="Jake Howells West" userId="S::jhw83@nau.edu::dfd8c275-9a97-4991-a7e2-a4c8295121da" providerId="AD" clId="Web-{6E83F70C-EBF4-4203-B95B-D8A9151AF12C}" dt="2020-11-11T23:30:13.997" v="417" actId="20577"/>
        <pc:sldMkLst>
          <pc:docMk/>
          <pc:sldMk cId="2086497716" sldId="431"/>
        </pc:sldMkLst>
        <pc:spChg chg="mod">
          <ac:chgData name="Jake Howells West" userId="S::jhw83@nau.edu::dfd8c275-9a97-4991-a7e2-a4c8295121da" providerId="AD" clId="Web-{6E83F70C-EBF4-4203-B95B-D8A9151AF12C}" dt="2020-11-11T23:30:13.997" v="417" actId="20577"/>
          <ac:spMkLst>
            <pc:docMk/>
            <pc:sldMk cId="2086497716" sldId="431"/>
            <ac:spMk id="4" creationId="{C04E74A0-209D-428C-880A-F7E1C8A8E1D7}"/>
          </ac:spMkLst>
        </pc:spChg>
      </pc:sldChg>
    </pc:docChg>
  </pc:docChgLst>
  <pc:docChgLst>
    <pc:chgData name="Alexander D Soto" userId="1d982df1-030d-4b8e-8ebd-952ddd1b2008" providerId="ADAL" clId="{B30D5E19-6A91-4E0B-B3E5-678825B405FA}"/>
    <pc:docChg chg="undo custSel addSld delSld modSld sldOrd">
      <pc:chgData name="Alexander D Soto" userId="1d982df1-030d-4b8e-8ebd-952ddd1b2008" providerId="ADAL" clId="{B30D5E19-6A91-4E0B-B3E5-678825B405FA}" dt="2020-11-11T06:12:11.818" v="3994"/>
      <pc:docMkLst>
        <pc:docMk/>
      </pc:docMkLst>
      <pc:sldChg chg="modSp">
        <pc:chgData name="Alexander D Soto" userId="1d982df1-030d-4b8e-8ebd-952ddd1b2008" providerId="ADAL" clId="{B30D5E19-6A91-4E0B-B3E5-678825B405FA}" dt="2020-11-11T05:56:08.843" v="3281" actId="20577"/>
        <pc:sldMkLst>
          <pc:docMk/>
          <pc:sldMk cId="2448866715" sldId="268"/>
        </pc:sldMkLst>
        <pc:spChg chg="mod">
          <ac:chgData name="Alexander D Soto" userId="1d982df1-030d-4b8e-8ebd-952ddd1b2008" providerId="ADAL" clId="{B30D5E19-6A91-4E0B-B3E5-678825B405FA}" dt="2020-11-11T05:56:08.843" v="3281" actId="20577"/>
          <ac:spMkLst>
            <pc:docMk/>
            <pc:sldMk cId="2448866715" sldId="268"/>
            <ac:spMk id="5" creationId="{2A3CF540-6421-48CD-BFC3-99FAFF093669}"/>
          </ac:spMkLst>
        </pc:spChg>
      </pc:sldChg>
      <pc:sldChg chg="addSp delSp modSp">
        <pc:chgData name="Alexander D Soto" userId="1d982df1-030d-4b8e-8ebd-952ddd1b2008" providerId="ADAL" clId="{B30D5E19-6A91-4E0B-B3E5-678825B405FA}" dt="2020-11-09T04:35:10.790" v="270" actId="1076"/>
        <pc:sldMkLst>
          <pc:docMk/>
          <pc:sldMk cId="3870069274" sldId="326"/>
        </pc:sldMkLst>
        <pc:grpChg chg="add mod">
          <ac:chgData name="Alexander D Soto" userId="1d982df1-030d-4b8e-8ebd-952ddd1b2008" providerId="ADAL" clId="{B30D5E19-6A91-4E0B-B3E5-678825B405FA}" dt="2020-11-09T04:35:10.790" v="270" actId="1076"/>
          <ac:grpSpMkLst>
            <pc:docMk/>
            <pc:sldMk cId="3870069274" sldId="326"/>
            <ac:grpSpMk id="8" creationId="{8E2CDAA8-C76F-4936-9D80-17733CBFEBFC}"/>
          </ac:grpSpMkLst>
        </pc:grpChg>
        <pc:picChg chg="del">
          <ac:chgData name="Alexander D Soto" userId="1d982df1-030d-4b8e-8ebd-952ddd1b2008" providerId="ADAL" clId="{B30D5E19-6A91-4E0B-B3E5-678825B405FA}" dt="2020-11-09T04:34:57.853" v="263" actId="478"/>
          <ac:picMkLst>
            <pc:docMk/>
            <pc:sldMk cId="3870069274" sldId="326"/>
            <ac:picMk id="6" creationId="{5FAE16BD-9CA7-4569-B820-1EA05321D9EB}"/>
          </ac:picMkLst>
        </pc:picChg>
        <pc:picChg chg="add">
          <ac:chgData name="Alexander D Soto" userId="1d982df1-030d-4b8e-8ebd-952ddd1b2008" providerId="ADAL" clId="{B30D5E19-6A91-4E0B-B3E5-678825B405FA}" dt="2020-11-09T04:34:58.359" v="264"/>
          <ac:picMkLst>
            <pc:docMk/>
            <pc:sldMk cId="3870069274" sldId="326"/>
            <ac:picMk id="9" creationId="{EF865B11-80EC-4580-989E-4547C500BF20}"/>
          </ac:picMkLst>
        </pc:picChg>
        <pc:picChg chg="add">
          <ac:chgData name="Alexander D Soto" userId="1d982df1-030d-4b8e-8ebd-952ddd1b2008" providerId="ADAL" clId="{B30D5E19-6A91-4E0B-B3E5-678825B405FA}" dt="2020-11-09T04:34:58.359" v="264"/>
          <ac:picMkLst>
            <pc:docMk/>
            <pc:sldMk cId="3870069274" sldId="326"/>
            <ac:picMk id="10" creationId="{736DC07F-EEF6-4832-BFE9-0383DD40D03C}"/>
          </ac:picMkLst>
        </pc:picChg>
      </pc:sldChg>
      <pc:sldChg chg="modSp">
        <pc:chgData name="Alexander D Soto" userId="1d982df1-030d-4b8e-8ebd-952ddd1b2008" providerId="ADAL" clId="{B30D5E19-6A91-4E0B-B3E5-678825B405FA}" dt="2020-11-09T04:46:02.730" v="539" actId="20577"/>
        <pc:sldMkLst>
          <pc:docMk/>
          <pc:sldMk cId="645251281" sldId="327"/>
        </pc:sldMkLst>
        <pc:spChg chg="mod">
          <ac:chgData name="Alexander D Soto" userId="1d982df1-030d-4b8e-8ebd-952ddd1b2008" providerId="ADAL" clId="{B30D5E19-6A91-4E0B-B3E5-678825B405FA}" dt="2020-11-09T04:46:02.730" v="539" actId="20577"/>
          <ac:spMkLst>
            <pc:docMk/>
            <pc:sldMk cId="645251281" sldId="327"/>
            <ac:spMk id="5" creationId="{E2EC1903-3326-424D-8182-DBEF7517E951}"/>
          </ac:spMkLst>
        </pc:spChg>
      </pc:sldChg>
      <pc:sldChg chg="modSp">
        <pc:chgData name="Alexander D Soto" userId="1d982df1-030d-4b8e-8ebd-952ddd1b2008" providerId="ADAL" clId="{B30D5E19-6A91-4E0B-B3E5-678825B405FA}" dt="2020-11-10T01:56:50.761" v="669" actId="1076"/>
        <pc:sldMkLst>
          <pc:docMk/>
          <pc:sldMk cId="3583802865" sldId="331"/>
        </pc:sldMkLst>
        <pc:spChg chg="mod">
          <ac:chgData name="Alexander D Soto" userId="1d982df1-030d-4b8e-8ebd-952ddd1b2008" providerId="ADAL" clId="{B30D5E19-6A91-4E0B-B3E5-678825B405FA}" dt="2020-11-10T01:56:50.761" v="669" actId="1076"/>
          <ac:spMkLst>
            <pc:docMk/>
            <pc:sldMk cId="3583802865" sldId="331"/>
            <ac:spMk id="9" creationId="{F480EB2D-1E36-4308-AEDC-984ED06EDDF0}"/>
          </ac:spMkLst>
        </pc:spChg>
        <pc:spChg chg="mod">
          <ac:chgData name="Alexander D Soto" userId="1d982df1-030d-4b8e-8ebd-952ddd1b2008" providerId="ADAL" clId="{B30D5E19-6A91-4E0B-B3E5-678825B405FA}" dt="2020-11-10T01:44:25.087" v="613" actId="1076"/>
          <ac:spMkLst>
            <pc:docMk/>
            <pc:sldMk cId="3583802865" sldId="331"/>
            <ac:spMk id="11" creationId="{0DAF9336-57F5-4C1D-BCCC-F675A6F512E0}"/>
          </ac:spMkLst>
        </pc:spChg>
        <pc:graphicFrameChg chg="mod modGraphic">
          <ac:chgData name="Alexander D Soto" userId="1d982df1-030d-4b8e-8ebd-952ddd1b2008" providerId="ADAL" clId="{B30D5E19-6A91-4E0B-B3E5-678825B405FA}" dt="2020-11-10T01:56:40.202" v="668" actId="798"/>
          <ac:graphicFrameMkLst>
            <pc:docMk/>
            <pc:sldMk cId="3583802865" sldId="331"/>
            <ac:graphicFrameMk id="6" creationId="{0F565C14-AFA7-48CD-A0DC-9EFAAA44CA63}"/>
          </ac:graphicFrameMkLst>
        </pc:graphicFrameChg>
      </pc:sldChg>
      <pc:sldChg chg="modSp">
        <pc:chgData name="Alexander D Soto" userId="1d982df1-030d-4b8e-8ebd-952ddd1b2008" providerId="ADAL" clId="{B30D5E19-6A91-4E0B-B3E5-678825B405FA}" dt="2020-11-10T02:00:24.413" v="695" actId="20577"/>
        <pc:sldMkLst>
          <pc:docMk/>
          <pc:sldMk cId="1091793416" sldId="332"/>
        </pc:sldMkLst>
        <pc:spChg chg="mod">
          <ac:chgData name="Alexander D Soto" userId="1d982df1-030d-4b8e-8ebd-952ddd1b2008" providerId="ADAL" clId="{B30D5E19-6A91-4E0B-B3E5-678825B405FA}" dt="2020-11-10T01:54:00.479" v="656" actId="1076"/>
          <ac:spMkLst>
            <pc:docMk/>
            <pc:sldMk cId="1091793416" sldId="332"/>
            <ac:spMk id="5" creationId="{888CF83D-113A-432D-9E46-BD742524DFC7}"/>
          </ac:spMkLst>
        </pc:spChg>
        <pc:graphicFrameChg chg="mod modGraphic">
          <ac:chgData name="Alexander D Soto" userId="1d982df1-030d-4b8e-8ebd-952ddd1b2008" providerId="ADAL" clId="{B30D5E19-6A91-4E0B-B3E5-678825B405FA}" dt="2020-11-10T02:00:24.413" v="695" actId="20577"/>
          <ac:graphicFrameMkLst>
            <pc:docMk/>
            <pc:sldMk cId="1091793416" sldId="332"/>
            <ac:graphicFrameMk id="6" creationId="{CB469CDF-D89F-4F88-ACD5-9C57D5504F85}"/>
          </ac:graphicFrameMkLst>
        </pc:graphicFrameChg>
      </pc:sldChg>
      <pc:sldChg chg="modSp ord">
        <pc:chgData name="Alexander D Soto" userId="1d982df1-030d-4b8e-8ebd-952ddd1b2008" providerId="ADAL" clId="{B30D5E19-6A91-4E0B-B3E5-678825B405FA}" dt="2020-11-11T04:45:15.250" v="1462" actId="20577"/>
        <pc:sldMkLst>
          <pc:docMk/>
          <pc:sldMk cId="2880555369" sldId="338"/>
        </pc:sldMkLst>
        <pc:spChg chg="mod">
          <ac:chgData name="Alexander D Soto" userId="1d982df1-030d-4b8e-8ebd-952ddd1b2008" providerId="ADAL" clId="{B30D5E19-6A91-4E0B-B3E5-678825B405FA}" dt="2020-11-11T04:45:15.250" v="1462" actId="20577"/>
          <ac:spMkLst>
            <pc:docMk/>
            <pc:sldMk cId="2880555369" sldId="338"/>
            <ac:spMk id="4" creationId="{FB72E61B-BE28-4109-A1F6-9245ABBF2C43}"/>
          </ac:spMkLst>
        </pc:spChg>
      </pc:sldChg>
      <pc:sldChg chg="modSp">
        <pc:chgData name="Alexander D Soto" userId="1d982df1-030d-4b8e-8ebd-952ddd1b2008" providerId="ADAL" clId="{B30D5E19-6A91-4E0B-B3E5-678825B405FA}" dt="2020-11-09T04:26:02.666" v="136" actId="20577"/>
        <pc:sldMkLst>
          <pc:docMk/>
          <pc:sldMk cId="2144519994" sldId="339"/>
        </pc:sldMkLst>
        <pc:spChg chg="mod">
          <ac:chgData name="Alexander D Soto" userId="1d982df1-030d-4b8e-8ebd-952ddd1b2008" providerId="ADAL" clId="{B30D5E19-6A91-4E0B-B3E5-678825B405FA}" dt="2020-11-09T04:26:02.666" v="136" actId="20577"/>
          <ac:spMkLst>
            <pc:docMk/>
            <pc:sldMk cId="2144519994" sldId="339"/>
            <ac:spMk id="4" creationId="{E2A52988-EEA2-40C5-8932-498B1A6BD33E}"/>
          </ac:spMkLst>
        </pc:spChg>
      </pc:sldChg>
      <pc:sldChg chg="ord">
        <pc:chgData name="Alexander D Soto" userId="1d982df1-030d-4b8e-8ebd-952ddd1b2008" providerId="ADAL" clId="{B30D5E19-6A91-4E0B-B3E5-678825B405FA}" dt="2020-11-10T01:41:49.097" v="600"/>
        <pc:sldMkLst>
          <pc:docMk/>
          <pc:sldMk cId="627518890" sldId="341"/>
        </pc:sldMkLst>
      </pc:sldChg>
      <pc:sldChg chg="modSp">
        <pc:chgData name="Alexander D Soto" userId="1d982df1-030d-4b8e-8ebd-952ddd1b2008" providerId="ADAL" clId="{B30D5E19-6A91-4E0B-B3E5-678825B405FA}" dt="2020-11-09T04:25:54.594" v="115" actId="20577"/>
        <pc:sldMkLst>
          <pc:docMk/>
          <pc:sldMk cId="1298036709" sldId="343"/>
        </pc:sldMkLst>
        <pc:spChg chg="mod">
          <ac:chgData name="Alexander D Soto" userId="1d982df1-030d-4b8e-8ebd-952ddd1b2008" providerId="ADAL" clId="{B30D5E19-6A91-4E0B-B3E5-678825B405FA}" dt="2020-11-09T04:25:54.594" v="115" actId="20577"/>
          <ac:spMkLst>
            <pc:docMk/>
            <pc:sldMk cId="1298036709" sldId="343"/>
            <ac:spMk id="4" creationId="{E7932A2A-F308-48AC-AEC4-2AE231E5AE04}"/>
          </ac:spMkLst>
        </pc:spChg>
      </pc:sldChg>
      <pc:sldChg chg="addSp add del ord">
        <pc:chgData name="Alexander D Soto" userId="1d982df1-030d-4b8e-8ebd-952ddd1b2008" providerId="ADAL" clId="{B30D5E19-6A91-4E0B-B3E5-678825B405FA}" dt="2020-11-09T04:25:25.010" v="86" actId="2696"/>
        <pc:sldMkLst>
          <pc:docMk/>
          <pc:sldMk cId="1998250750" sldId="344"/>
        </pc:sldMkLst>
        <pc:picChg chg="add">
          <ac:chgData name="Alexander D Soto" userId="1d982df1-030d-4b8e-8ebd-952ddd1b2008" providerId="ADAL" clId="{B30D5E19-6A91-4E0B-B3E5-678825B405FA}" dt="2020-11-09T04:21:56.645" v="8"/>
          <ac:picMkLst>
            <pc:docMk/>
            <pc:sldMk cId="1998250750" sldId="344"/>
            <ac:picMk id="1026" creationId="{53D9430B-81E7-41DA-9D46-E6D91C2D746E}"/>
          </ac:picMkLst>
        </pc:picChg>
      </pc:sldChg>
      <pc:sldChg chg="add del">
        <pc:chgData name="Alexander D Soto" userId="1d982df1-030d-4b8e-8ebd-952ddd1b2008" providerId="ADAL" clId="{B30D5E19-6A91-4E0B-B3E5-678825B405FA}" dt="2020-11-09T04:21:41.262" v="5"/>
        <pc:sldMkLst>
          <pc:docMk/>
          <pc:sldMk cId="2317790210" sldId="344"/>
        </pc:sldMkLst>
      </pc:sldChg>
      <pc:sldChg chg="addSp delSp modSp add del">
        <pc:chgData name="Alexander D Soto" userId="1d982df1-030d-4b8e-8ebd-952ddd1b2008" providerId="ADAL" clId="{B30D5E19-6A91-4E0B-B3E5-678825B405FA}" dt="2020-11-11T02:01:47.632" v="1457" actId="2696"/>
        <pc:sldMkLst>
          <pc:docMk/>
          <pc:sldMk cId="2096950123" sldId="345"/>
        </pc:sldMkLst>
        <pc:spChg chg="mod">
          <ac:chgData name="Alexander D Soto" userId="1d982df1-030d-4b8e-8ebd-952ddd1b2008" providerId="ADAL" clId="{B30D5E19-6A91-4E0B-B3E5-678825B405FA}" dt="2020-11-10T02:14:17.651" v="842" actId="20577"/>
          <ac:spMkLst>
            <pc:docMk/>
            <pc:sldMk cId="2096950123" sldId="345"/>
            <ac:spMk id="3" creationId="{37A19BC6-1A57-45EC-841E-BA4774C28B62}"/>
          </ac:spMkLst>
        </pc:spChg>
        <pc:spChg chg="mod">
          <ac:chgData name="Alexander D Soto" userId="1d982df1-030d-4b8e-8ebd-952ddd1b2008" providerId="ADAL" clId="{B30D5E19-6A91-4E0B-B3E5-678825B405FA}" dt="2020-11-11T01:07:52.308" v="1191" actId="6549"/>
          <ac:spMkLst>
            <pc:docMk/>
            <pc:sldMk cId="2096950123" sldId="345"/>
            <ac:spMk id="4" creationId="{9CEB91FC-E6C8-454B-902F-2ADD249D84A1}"/>
          </ac:spMkLst>
        </pc:spChg>
        <pc:picChg chg="add del mod">
          <ac:chgData name="Alexander D Soto" userId="1d982df1-030d-4b8e-8ebd-952ddd1b2008" providerId="ADAL" clId="{B30D5E19-6A91-4E0B-B3E5-678825B405FA}" dt="2020-11-10T02:13:02.411" v="776" actId="478"/>
          <ac:picMkLst>
            <pc:docMk/>
            <pc:sldMk cId="2096950123" sldId="345"/>
            <ac:picMk id="2050" creationId="{5F5C9A83-F066-4D57-9614-FB7427B52656}"/>
          </ac:picMkLst>
        </pc:picChg>
        <pc:picChg chg="add del mod">
          <ac:chgData name="Alexander D Soto" userId="1d982df1-030d-4b8e-8ebd-952ddd1b2008" providerId="ADAL" clId="{B30D5E19-6A91-4E0B-B3E5-678825B405FA}" dt="2020-11-10T02:13:13.980" v="791" actId="478"/>
          <ac:picMkLst>
            <pc:docMk/>
            <pc:sldMk cId="2096950123" sldId="345"/>
            <ac:picMk id="2052" creationId="{6785D393-75E2-4F54-81C8-5EF7B5CFFC11}"/>
          </ac:picMkLst>
        </pc:picChg>
        <pc:picChg chg="add">
          <ac:chgData name="Alexander D Soto" userId="1d982df1-030d-4b8e-8ebd-952ddd1b2008" providerId="ADAL" clId="{B30D5E19-6A91-4E0B-B3E5-678825B405FA}" dt="2020-11-09T04:22:41.260" v="18"/>
          <ac:picMkLst>
            <pc:docMk/>
            <pc:sldMk cId="2096950123" sldId="345"/>
            <ac:picMk id="2054" creationId="{C7F94F54-25E6-470A-9427-6B25B475D35F}"/>
          </ac:picMkLst>
        </pc:picChg>
      </pc:sldChg>
      <pc:sldChg chg="add del">
        <pc:chgData name="Alexander D Soto" userId="1d982df1-030d-4b8e-8ebd-952ddd1b2008" providerId="ADAL" clId="{B30D5E19-6A91-4E0B-B3E5-678825B405FA}" dt="2020-11-09T04:21:41.216" v="4"/>
        <pc:sldMkLst>
          <pc:docMk/>
          <pc:sldMk cId="2189472528" sldId="345"/>
        </pc:sldMkLst>
      </pc:sldChg>
      <pc:sldChg chg="addSp delSp modSp add">
        <pc:chgData name="Alexander D Soto" userId="1d982df1-030d-4b8e-8ebd-952ddd1b2008" providerId="ADAL" clId="{B30D5E19-6A91-4E0B-B3E5-678825B405FA}" dt="2020-11-11T05:01:31.641" v="2101" actId="20577"/>
        <pc:sldMkLst>
          <pc:docMk/>
          <pc:sldMk cId="501055782" sldId="346"/>
        </pc:sldMkLst>
        <pc:spChg chg="mod">
          <ac:chgData name="Alexander D Soto" userId="1d982df1-030d-4b8e-8ebd-952ddd1b2008" providerId="ADAL" clId="{B30D5E19-6A91-4E0B-B3E5-678825B405FA}" dt="2020-11-11T05:01:31.641" v="2101" actId="20577"/>
          <ac:spMkLst>
            <pc:docMk/>
            <pc:sldMk cId="501055782" sldId="346"/>
            <ac:spMk id="4" creationId="{A4625C94-43B3-4C4B-99EF-135669A0C6D3}"/>
          </ac:spMkLst>
        </pc:spChg>
        <pc:spChg chg="mod">
          <ac:chgData name="Alexander D Soto" userId="1d982df1-030d-4b8e-8ebd-952ddd1b2008" providerId="ADAL" clId="{B30D5E19-6A91-4E0B-B3E5-678825B405FA}" dt="2020-11-11T04:57:32.807" v="2022" actId="12"/>
          <ac:spMkLst>
            <pc:docMk/>
            <pc:sldMk cId="501055782" sldId="346"/>
            <ac:spMk id="5" creationId="{1DAD82AB-F2E0-4968-ADEB-04543917E37C}"/>
          </ac:spMkLst>
        </pc:spChg>
        <pc:picChg chg="add del mod">
          <ac:chgData name="Alexander D Soto" userId="1d982df1-030d-4b8e-8ebd-952ddd1b2008" providerId="ADAL" clId="{B30D5E19-6A91-4E0B-B3E5-678825B405FA}" dt="2020-11-11T04:57:04.290" v="2013" actId="478"/>
          <ac:picMkLst>
            <pc:docMk/>
            <pc:sldMk cId="501055782" sldId="346"/>
            <ac:picMk id="3074" creationId="{2080A367-F506-4D8F-9C99-FC07F81B6021}"/>
          </ac:picMkLst>
        </pc:picChg>
        <pc:picChg chg="add">
          <ac:chgData name="Alexander D Soto" userId="1d982df1-030d-4b8e-8ebd-952ddd1b2008" providerId="ADAL" clId="{B30D5E19-6A91-4E0B-B3E5-678825B405FA}" dt="2020-11-09T04:23:05.432" v="20"/>
          <ac:picMkLst>
            <pc:docMk/>
            <pc:sldMk cId="501055782" sldId="346"/>
            <ac:picMk id="3076" creationId="{F77F904F-A44D-4652-926F-39E5D0923735}"/>
          </ac:picMkLst>
        </pc:picChg>
        <pc:picChg chg="add">
          <ac:chgData name="Alexander D Soto" userId="1d982df1-030d-4b8e-8ebd-952ddd1b2008" providerId="ADAL" clId="{B30D5E19-6A91-4E0B-B3E5-678825B405FA}" dt="2020-11-09T04:23:26.822" v="21"/>
          <ac:picMkLst>
            <pc:docMk/>
            <pc:sldMk cId="501055782" sldId="346"/>
            <ac:picMk id="3078" creationId="{80A2D418-89EA-40F4-B429-78CAAF218D5E}"/>
          </ac:picMkLst>
        </pc:picChg>
      </pc:sldChg>
      <pc:sldChg chg="add del">
        <pc:chgData name="Alexander D Soto" userId="1d982df1-030d-4b8e-8ebd-952ddd1b2008" providerId="ADAL" clId="{B30D5E19-6A91-4E0B-B3E5-678825B405FA}" dt="2020-11-09T04:21:40.323" v="3"/>
        <pc:sldMkLst>
          <pc:docMk/>
          <pc:sldMk cId="2926851419" sldId="346"/>
        </pc:sldMkLst>
      </pc:sldChg>
      <pc:sldChg chg="addSp delSp modSp add">
        <pc:chgData name="Alexander D Soto" userId="1d982df1-030d-4b8e-8ebd-952ddd1b2008" providerId="ADAL" clId="{B30D5E19-6A91-4E0B-B3E5-678825B405FA}" dt="2020-11-11T05:01:40.210" v="2121" actId="20577"/>
        <pc:sldMkLst>
          <pc:docMk/>
          <pc:sldMk cId="477699286" sldId="347"/>
        </pc:sldMkLst>
        <pc:spChg chg="mod">
          <ac:chgData name="Alexander D Soto" userId="1d982df1-030d-4b8e-8ebd-952ddd1b2008" providerId="ADAL" clId="{B30D5E19-6A91-4E0B-B3E5-678825B405FA}" dt="2020-11-11T05:01:40.210" v="2121" actId="20577"/>
          <ac:spMkLst>
            <pc:docMk/>
            <pc:sldMk cId="477699286" sldId="347"/>
            <ac:spMk id="4" creationId="{5405BF6A-C367-4E38-BE9C-8069795E40F2}"/>
          </ac:spMkLst>
        </pc:spChg>
        <pc:spChg chg="mod">
          <ac:chgData name="Alexander D Soto" userId="1d982df1-030d-4b8e-8ebd-952ddd1b2008" providerId="ADAL" clId="{B30D5E19-6A91-4E0B-B3E5-678825B405FA}" dt="2020-11-11T04:58:06.760" v="2031" actId="12"/>
          <ac:spMkLst>
            <pc:docMk/>
            <pc:sldMk cId="477699286" sldId="347"/>
            <ac:spMk id="5" creationId="{720F66A8-6C12-4CDA-9169-857E824928EC}"/>
          </ac:spMkLst>
        </pc:spChg>
        <pc:picChg chg="add del mod">
          <ac:chgData name="Alexander D Soto" userId="1d982df1-030d-4b8e-8ebd-952ddd1b2008" providerId="ADAL" clId="{B30D5E19-6A91-4E0B-B3E5-678825B405FA}" dt="2020-11-11T04:46:20.290" v="1465" actId="478"/>
          <ac:picMkLst>
            <pc:docMk/>
            <pc:sldMk cId="477699286" sldId="347"/>
            <ac:picMk id="4098" creationId="{F47C2E77-E016-4BBD-9103-FA4E437FCA10}"/>
          </ac:picMkLst>
        </pc:picChg>
        <pc:picChg chg="add del mod">
          <ac:chgData name="Alexander D Soto" userId="1d982df1-030d-4b8e-8ebd-952ddd1b2008" providerId="ADAL" clId="{B30D5E19-6A91-4E0B-B3E5-678825B405FA}" dt="2020-11-11T04:57:48.108" v="2024" actId="478"/>
          <ac:picMkLst>
            <pc:docMk/>
            <pc:sldMk cId="477699286" sldId="347"/>
            <ac:picMk id="4100" creationId="{074587BE-4C6F-47D2-8072-A68F27554F9A}"/>
          </ac:picMkLst>
        </pc:picChg>
      </pc:sldChg>
      <pc:sldChg chg="addSp delSp modSp add del ord">
        <pc:chgData name="Alexander D Soto" userId="1d982df1-030d-4b8e-8ebd-952ddd1b2008" providerId="ADAL" clId="{B30D5E19-6A91-4E0B-B3E5-678825B405FA}" dt="2020-11-11T04:46:46.127" v="1466" actId="2696"/>
        <pc:sldMkLst>
          <pc:docMk/>
          <pc:sldMk cId="3381969566" sldId="348"/>
        </pc:sldMkLst>
        <pc:spChg chg="mod">
          <ac:chgData name="Alexander D Soto" userId="1d982df1-030d-4b8e-8ebd-952ddd1b2008" providerId="ADAL" clId="{B30D5E19-6A91-4E0B-B3E5-678825B405FA}" dt="2020-11-10T02:13:59.380" v="823" actId="20577"/>
          <ac:spMkLst>
            <pc:docMk/>
            <pc:sldMk cId="3381969566" sldId="348"/>
            <ac:spMk id="3" creationId="{4A568DF2-D513-4254-A909-75CFA1998471}"/>
          </ac:spMkLst>
        </pc:spChg>
        <pc:spChg chg="mod">
          <ac:chgData name="Alexander D Soto" userId="1d982df1-030d-4b8e-8ebd-952ddd1b2008" providerId="ADAL" clId="{B30D5E19-6A91-4E0B-B3E5-678825B405FA}" dt="2020-11-11T01:05:32.578" v="1154" actId="20577"/>
          <ac:spMkLst>
            <pc:docMk/>
            <pc:sldMk cId="3381969566" sldId="348"/>
            <ac:spMk id="4" creationId="{68896D1D-768B-421F-9028-F1E21AD8EE08}"/>
          </ac:spMkLst>
        </pc:spChg>
        <pc:picChg chg="add del mod">
          <ac:chgData name="Alexander D Soto" userId="1d982df1-030d-4b8e-8ebd-952ddd1b2008" providerId="ADAL" clId="{B30D5E19-6A91-4E0B-B3E5-678825B405FA}" dt="2020-11-11T04:45:44.226" v="1463" actId="478"/>
          <ac:picMkLst>
            <pc:docMk/>
            <pc:sldMk cId="3381969566" sldId="348"/>
            <ac:picMk id="5122" creationId="{7A7C96D9-A683-4F5A-8F3C-FD37277D3EB6}"/>
          </ac:picMkLst>
        </pc:picChg>
      </pc:sldChg>
      <pc:sldChg chg="addSp delSp modSp add ord">
        <pc:chgData name="Alexander D Soto" userId="1d982df1-030d-4b8e-8ebd-952ddd1b2008" providerId="ADAL" clId="{B30D5E19-6A91-4E0B-B3E5-678825B405FA}" dt="2020-11-11T06:09:37.266" v="3860" actId="20577"/>
        <pc:sldMkLst>
          <pc:docMk/>
          <pc:sldMk cId="2843309129" sldId="349"/>
        </pc:sldMkLst>
        <pc:spChg chg="mod">
          <ac:chgData name="Alexander D Soto" userId="1d982df1-030d-4b8e-8ebd-952ddd1b2008" providerId="ADAL" clId="{B30D5E19-6A91-4E0B-B3E5-678825B405FA}" dt="2020-11-10T02:14:12.694" v="837" actId="20577"/>
          <ac:spMkLst>
            <pc:docMk/>
            <pc:sldMk cId="2843309129" sldId="349"/>
            <ac:spMk id="3" creationId="{3855CE4B-2C14-4EA3-B340-FD9A905303DA}"/>
          </ac:spMkLst>
        </pc:spChg>
        <pc:spChg chg="mod">
          <ac:chgData name="Alexander D Soto" userId="1d982df1-030d-4b8e-8ebd-952ddd1b2008" providerId="ADAL" clId="{B30D5E19-6A91-4E0B-B3E5-678825B405FA}" dt="2020-11-11T02:01:41.851" v="1455" actId="20577"/>
          <ac:spMkLst>
            <pc:docMk/>
            <pc:sldMk cId="2843309129" sldId="349"/>
            <ac:spMk id="4" creationId="{2230A79E-87BE-4158-9F61-A3D16F77598A}"/>
          </ac:spMkLst>
        </pc:spChg>
        <pc:spChg chg="mod">
          <ac:chgData name="Alexander D Soto" userId="1d982df1-030d-4b8e-8ebd-952ddd1b2008" providerId="ADAL" clId="{B30D5E19-6A91-4E0B-B3E5-678825B405FA}" dt="2020-11-11T06:09:37.266" v="3860" actId="20577"/>
          <ac:spMkLst>
            <pc:docMk/>
            <pc:sldMk cId="2843309129" sldId="349"/>
            <ac:spMk id="5" creationId="{7CBD1A6D-D8EE-4ADF-8094-EB7E0B9A927A}"/>
          </ac:spMkLst>
        </pc:spChg>
        <pc:spChg chg="add del mod">
          <ac:chgData name="Alexander D Soto" userId="1d982df1-030d-4b8e-8ebd-952ddd1b2008" providerId="ADAL" clId="{B30D5E19-6A91-4E0B-B3E5-678825B405FA}" dt="2020-11-11T04:47:27.614" v="1476" actId="478"/>
          <ac:spMkLst>
            <pc:docMk/>
            <pc:sldMk cId="2843309129" sldId="349"/>
            <ac:spMk id="6" creationId="{1ACC9BEC-E2DA-4954-A83C-1D9F78D35D9A}"/>
          </ac:spMkLst>
        </pc:spChg>
        <pc:spChg chg="add mod">
          <ac:chgData name="Alexander D Soto" userId="1d982df1-030d-4b8e-8ebd-952ddd1b2008" providerId="ADAL" clId="{B30D5E19-6A91-4E0B-B3E5-678825B405FA}" dt="2020-11-11T04:52:17.379" v="1726" actId="1076"/>
          <ac:spMkLst>
            <pc:docMk/>
            <pc:sldMk cId="2843309129" sldId="349"/>
            <ac:spMk id="7" creationId="{DFDB0FDC-9C8A-40DA-A6F7-A53AD3AA6B07}"/>
          </ac:spMkLst>
        </pc:spChg>
        <pc:picChg chg="add mod">
          <ac:chgData name="Alexander D Soto" userId="1d982df1-030d-4b8e-8ebd-952ddd1b2008" providerId="ADAL" clId="{B30D5E19-6A91-4E0B-B3E5-678825B405FA}" dt="2020-11-11T04:52:10.542" v="1724" actId="1076"/>
          <ac:picMkLst>
            <pc:docMk/>
            <pc:sldMk cId="2843309129" sldId="349"/>
            <ac:picMk id="2050" creationId="{C2FF4B7E-2C4F-4372-81C5-B5B472C51F95}"/>
          </ac:picMkLst>
        </pc:picChg>
        <pc:picChg chg="add del mod">
          <ac:chgData name="Alexander D Soto" userId="1d982df1-030d-4b8e-8ebd-952ddd1b2008" providerId="ADAL" clId="{B30D5E19-6A91-4E0B-B3E5-678825B405FA}" dt="2020-11-11T04:46:06.738" v="1464" actId="478"/>
          <ac:picMkLst>
            <pc:docMk/>
            <pc:sldMk cId="2843309129" sldId="349"/>
            <ac:picMk id="6146" creationId="{D02BD048-F010-4E2C-80A4-7EBCDBF69481}"/>
          </ac:picMkLst>
        </pc:picChg>
      </pc:sldChg>
      <pc:sldChg chg="addSp delSp modSp add">
        <pc:chgData name="Alexander D Soto" userId="1d982df1-030d-4b8e-8ebd-952ddd1b2008" providerId="ADAL" clId="{B30D5E19-6A91-4E0B-B3E5-678825B405FA}" dt="2020-11-11T05:02:07.076" v="2129" actId="12"/>
        <pc:sldMkLst>
          <pc:docMk/>
          <pc:sldMk cId="3107878022" sldId="350"/>
        </pc:sldMkLst>
        <pc:spChg chg="mod">
          <ac:chgData name="Alexander D Soto" userId="1d982df1-030d-4b8e-8ebd-952ddd1b2008" providerId="ADAL" clId="{B30D5E19-6A91-4E0B-B3E5-678825B405FA}" dt="2020-11-11T04:58:32.770" v="2047" actId="20577"/>
          <ac:spMkLst>
            <pc:docMk/>
            <pc:sldMk cId="3107878022" sldId="350"/>
            <ac:spMk id="4" creationId="{B4F9E500-71A6-4FED-BAE1-B04065C1F3B7}"/>
          </ac:spMkLst>
        </pc:spChg>
        <pc:spChg chg="mod">
          <ac:chgData name="Alexander D Soto" userId="1d982df1-030d-4b8e-8ebd-952ddd1b2008" providerId="ADAL" clId="{B30D5E19-6A91-4E0B-B3E5-678825B405FA}" dt="2020-11-11T05:02:07.076" v="2129" actId="12"/>
          <ac:spMkLst>
            <pc:docMk/>
            <pc:sldMk cId="3107878022" sldId="350"/>
            <ac:spMk id="5" creationId="{AC3BFE9E-D3F5-46ED-9E68-9AA358ACB9FC}"/>
          </ac:spMkLst>
        </pc:spChg>
        <pc:picChg chg="add del mod">
          <ac:chgData name="Alexander D Soto" userId="1d982df1-030d-4b8e-8ebd-952ddd1b2008" providerId="ADAL" clId="{B30D5E19-6A91-4E0B-B3E5-678825B405FA}" dt="2020-11-11T05:01:52.867" v="2124" actId="478"/>
          <ac:picMkLst>
            <pc:docMk/>
            <pc:sldMk cId="3107878022" sldId="350"/>
            <ac:picMk id="7170" creationId="{A0C1C20C-F006-4B88-8A6C-D98F7D96A1BA}"/>
          </ac:picMkLst>
        </pc:picChg>
      </pc:sldChg>
      <pc:sldChg chg="addSp delSp modSp add ord">
        <pc:chgData name="Alexander D Soto" userId="1d982df1-030d-4b8e-8ebd-952ddd1b2008" providerId="ADAL" clId="{B30D5E19-6A91-4E0B-B3E5-678825B405FA}" dt="2020-11-11T05:37:13.939" v="3210" actId="14100"/>
        <pc:sldMkLst>
          <pc:docMk/>
          <pc:sldMk cId="2717862842" sldId="351"/>
        </pc:sldMkLst>
        <pc:spChg chg="mod">
          <ac:chgData name="Alexander D Soto" userId="1d982df1-030d-4b8e-8ebd-952ddd1b2008" providerId="ADAL" clId="{B30D5E19-6A91-4E0B-B3E5-678825B405FA}" dt="2020-11-11T05:02:28.465" v="2131"/>
          <ac:spMkLst>
            <pc:docMk/>
            <pc:sldMk cId="2717862842" sldId="351"/>
            <ac:spMk id="4" creationId="{8C76AB5B-F954-4B40-957F-63B635463E59}"/>
          </ac:spMkLst>
        </pc:spChg>
        <pc:spChg chg="del mod">
          <ac:chgData name="Alexander D Soto" userId="1d982df1-030d-4b8e-8ebd-952ddd1b2008" providerId="ADAL" clId="{B30D5E19-6A91-4E0B-B3E5-678825B405FA}" dt="2020-11-11T05:35:57.546" v="3097" actId="478"/>
          <ac:spMkLst>
            <pc:docMk/>
            <pc:sldMk cId="2717862842" sldId="351"/>
            <ac:spMk id="5" creationId="{0F44CE8D-9592-4D44-B165-3F50CC799079}"/>
          </ac:spMkLst>
        </pc:spChg>
        <pc:graphicFrameChg chg="add mod modGraphic">
          <ac:chgData name="Alexander D Soto" userId="1d982df1-030d-4b8e-8ebd-952ddd1b2008" providerId="ADAL" clId="{B30D5E19-6A91-4E0B-B3E5-678825B405FA}" dt="2020-11-11T05:37:13.939" v="3210" actId="14100"/>
          <ac:graphicFrameMkLst>
            <pc:docMk/>
            <pc:sldMk cId="2717862842" sldId="351"/>
            <ac:graphicFrameMk id="6" creationId="{8451752C-800D-40F8-A6B6-E5B829B45FDC}"/>
          </ac:graphicFrameMkLst>
        </pc:graphicFrameChg>
        <pc:picChg chg="add del mod">
          <ac:chgData name="Alexander D Soto" userId="1d982df1-030d-4b8e-8ebd-952ddd1b2008" providerId="ADAL" clId="{B30D5E19-6A91-4E0B-B3E5-678825B405FA}" dt="2020-11-11T05:02:36.204" v="2133" actId="478"/>
          <ac:picMkLst>
            <pc:docMk/>
            <pc:sldMk cId="2717862842" sldId="351"/>
            <ac:picMk id="8194" creationId="{040269AC-A3DA-4F25-AF9A-6681D6A37904}"/>
          </ac:picMkLst>
        </pc:picChg>
      </pc:sldChg>
      <pc:sldChg chg="addSp delSp modSp add del">
        <pc:chgData name="Alexander D Soto" userId="1d982df1-030d-4b8e-8ebd-952ddd1b2008" providerId="ADAL" clId="{B30D5E19-6A91-4E0B-B3E5-678825B405FA}" dt="2020-11-11T05:14:36.164" v="2812" actId="2696"/>
        <pc:sldMkLst>
          <pc:docMk/>
          <pc:sldMk cId="327190416" sldId="352"/>
        </pc:sldMkLst>
        <pc:spChg chg="mod">
          <ac:chgData name="Alexander D Soto" userId="1d982df1-030d-4b8e-8ebd-952ddd1b2008" providerId="ADAL" clId="{B30D5E19-6A91-4E0B-B3E5-678825B405FA}" dt="2020-11-11T05:14:33.438" v="2811" actId="6549"/>
          <ac:spMkLst>
            <pc:docMk/>
            <pc:sldMk cId="327190416" sldId="352"/>
            <ac:spMk id="5" creationId="{79A89435-CE3E-48F4-BF36-EC1B7E902E0D}"/>
          </ac:spMkLst>
        </pc:spChg>
        <pc:picChg chg="add del mod">
          <ac:chgData name="Alexander D Soto" userId="1d982df1-030d-4b8e-8ebd-952ddd1b2008" providerId="ADAL" clId="{B30D5E19-6A91-4E0B-B3E5-678825B405FA}" dt="2020-11-11T05:03:49.466" v="2142" actId="478"/>
          <ac:picMkLst>
            <pc:docMk/>
            <pc:sldMk cId="327190416" sldId="352"/>
            <ac:picMk id="9218" creationId="{9CFEB3F4-5929-45D6-B219-4FFF193CDD03}"/>
          </ac:picMkLst>
        </pc:picChg>
      </pc:sldChg>
      <pc:sldChg chg="modSp add">
        <pc:chgData name="Alexander D Soto" userId="1d982df1-030d-4b8e-8ebd-952ddd1b2008" providerId="ADAL" clId="{B30D5E19-6A91-4E0B-B3E5-678825B405FA}" dt="2020-11-09T04:25:11.019" v="84" actId="20577"/>
        <pc:sldMkLst>
          <pc:docMk/>
          <pc:sldMk cId="1769841591" sldId="353"/>
        </pc:sldMkLst>
        <pc:spChg chg="mod">
          <ac:chgData name="Alexander D Soto" userId="1d982df1-030d-4b8e-8ebd-952ddd1b2008" providerId="ADAL" clId="{B30D5E19-6A91-4E0B-B3E5-678825B405FA}" dt="2020-11-09T04:25:11.019" v="84" actId="20577"/>
          <ac:spMkLst>
            <pc:docMk/>
            <pc:sldMk cId="1769841591" sldId="353"/>
            <ac:spMk id="4" creationId="{0560489B-C601-4C4B-A30F-6341898A6DC0}"/>
          </ac:spMkLst>
        </pc:spChg>
      </pc:sldChg>
      <pc:sldChg chg="modSp add">
        <pc:chgData name="Alexander D Soto" userId="1d982df1-030d-4b8e-8ebd-952ddd1b2008" providerId="ADAL" clId="{B30D5E19-6A91-4E0B-B3E5-678825B405FA}" dt="2020-11-10T02:23:07.693" v="864" actId="20577"/>
        <pc:sldMkLst>
          <pc:docMk/>
          <pc:sldMk cId="1843382149" sldId="354"/>
        </pc:sldMkLst>
        <pc:spChg chg="mod">
          <ac:chgData name="Alexander D Soto" userId="1d982df1-030d-4b8e-8ebd-952ddd1b2008" providerId="ADAL" clId="{B30D5E19-6A91-4E0B-B3E5-678825B405FA}" dt="2020-11-10T02:23:07.693" v="864" actId="20577"/>
          <ac:spMkLst>
            <pc:docMk/>
            <pc:sldMk cId="1843382149" sldId="354"/>
            <ac:spMk id="4" creationId="{29330D20-7208-48E2-91C1-2E4E943694E9}"/>
          </ac:spMkLst>
        </pc:spChg>
      </pc:sldChg>
      <pc:sldChg chg="add del">
        <pc:chgData name="Alexander D Soto" userId="1d982df1-030d-4b8e-8ebd-952ddd1b2008" providerId="ADAL" clId="{B30D5E19-6A91-4E0B-B3E5-678825B405FA}" dt="2020-11-09T04:27:02.035" v="156" actId="2696"/>
        <pc:sldMkLst>
          <pc:docMk/>
          <pc:sldMk cId="1751968079" sldId="355"/>
        </pc:sldMkLst>
      </pc:sldChg>
      <pc:sldChg chg="add del">
        <pc:chgData name="Alexander D Soto" userId="1d982df1-030d-4b8e-8ebd-952ddd1b2008" providerId="ADAL" clId="{B30D5E19-6A91-4E0B-B3E5-678825B405FA}" dt="2020-11-09T04:27:07.730" v="161" actId="2696"/>
        <pc:sldMkLst>
          <pc:docMk/>
          <pc:sldMk cId="3699698773" sldId="356"/>
        </pc:sldMkLst>
      </pc:sldChg>
      <pc:sldChg chg="add del">
        <pc:chgData name="Alexander D Soto" userId="1d982df1-030d-4b8e-8ebd-952ddd1b2008" providerId="ADAL" clId="{B30D5E19-6A91-4E0B-B3E5-678825B405FA}" dt="2020-11-09T04:27:09.924" v="162" actId="2696"/>
        <pc:sldMkLst>
          <pc:docMk/>
          <pc:sldMk cId="1320718787" sldId="357"/>
        </pc:sldMkLst>
      </pc:sldChg>
      <pc:sldChg chg="add del">
        <pc:chgData name="Alexander D Soto" userId="1d982df1-030d-4b8e-8ebd-952ddd1b2008" providerId="ADAL" clId="{B30D5E19-6A91-4E0B-B3E5-678825B405FA}" dt="2020-11-09T04:27:10.851" v="163" actId="2696"/>
        <pc:sldMkLst>
          <pc:docMk/>
          <pc:sldMk cId="2693436474" sldId="358"/>
        </pc:sldMkLst>
      </pc:sldChg>
      <pc:sldChg chg="add del">
        <pc:chgData name="Alexander D Soto" userId="1d982df1-030d-4b8e-8ebd-952ddd1b2008" providerId="ADAL" clId="{B30D5E19-6A91-4E0B-B3E5-678825B405FA}" dt="2020-11-09T04:27:11.929" v="164" actId="2696"/>
        <pc:sldMkLst>
          <pc:docMk/>
          <pc:sldMk cId="3734218806" sldId="359"/>
        </pc:sldMkLst>
      </pc:sldChg>
      <pc:sldChg chg="modSp add">
        <pc:chgData name="Alexander D Soto" userId="1d982df1-030d-4b8e-8ebd-952ddd1b2008" providerId="ADAL" clId="{B30D5E19-6A91-4E0B-B3E5-678825B405FA}" dt="2020-11-10T02:23:16.988" v="879" actId="20577"/>
        <pc:sldMkLst>
          <pc:docMk/>
          <pc:sldMk cId="1057314428" sldId="360"/>
        </pc:sldMkLst>
        <pc:spChg chg="mod">
          <ac:chgData name="Alexander D Soto" userId="1d982df1-030d-4b8e-8ebd-952ddd1b2008" providerId="ADAL" clId="{B30D5E19-6A91-4E0B-B3E5-678825B405FA}" dt="2020-11-10T02:23:16.988" v="879" actId="20577"/>
          <ac:spMkLst>
            <pc:docMk/>
            <pc:sldMk cId="1057314428" sldId="360"/>
            <ac:spMk id="4" creationId="{29330D20-7208-48E2-91C1-2E4E943694E9}"/>
          </ac:spMkLst>
        </pc:spChg>
      </pc:sldChg>
      <pc:sldChg chg="modSp add">
        <pc:chgData name="Alexander D Soto" userId="1d982df1-030d-4b8e-8ebd-952ddd1b2008" providerId="ADAL" clId="{B30D5E19-6A91-4E0B-B3E5-678825B405FA}" dt="2020-11-10T02:26:55.543" v="1086" actId="20577"/>
        <pc:sldMkLst>
          <pc:docMk/>
          <pc:sldMk cId="1760418028" sldId="361"/>
        </pc:sldMkLst>
        <pc:spChg chg="mod">
          <ac:chgData name="Alexander D Soto" userId="1d982df1-030d-4b8e-8ebd-952ddd1b2008" providerId="ADAL" clId="{B30D5E19-6A91-4E0B-B3E5-678825B405FA}" dt="2020-11-10T02:23:31.687" v="908" actId="20577"/>
          <ac:spMkLst>
            <pc:docMk/>
            <pc:sldMk cId="1760418028" sldId="361"/>
            <ac:spMk id="4" creationId="{29330D20-7208-48E2-91C1-2E4E943694E9}"/>
          </ac:spMkLst>
        </pc:spChg>
        <pc:spChg chg="mod">
          <ac:chgData name="Alexander D Soto" userId="1d982df1-030d-4b8e-8ebd-952ddd1b2008" providerId="ADAL" clId="{B30D5E19-6A91-4E0B-B3E5-678825B405FA}" dt="2020-11-10T02:26:55.543" v="1086" actId="20577"/>
          <ac:spMkLst>
            <pc:docMk/>
            <pc:sldMk cId="1760418028" sldId="361"/>
            <ac:spMk id="5" creationId="{A501A4B0-6E4B-4376-A98C-1573B1D1FDE7}"/>
          </ac:spMkLst>
        </pc:spChg>
      </pc:sldChg>
      <pc:sldChg chg="modSp add">
        <pc:chgData name="Alexander D Soto" userId="1d982df1-030d-4b8e-8ebd-952ddd1b2008" providerId="ADAL" clId="{B30D5E19-6A91-4E0B-B3E5-678825B405FA}" dt="2020-11-10T02:23:42.828" v="947" actId="20577"/>
        <pc:sldMkLst>
          <pc:docMk/>
          <pc:sldMk cId="4283164079" sldId="362"/>
        </pc:sldMkLst>
        <pc:spChg chg="mod">
          <ac:chgData name="Alexander D Soto" userId="1d982df1-030d-4b8e-8ebd-952ddd1b2008" providerId="ADAL" clId="{B30D5E19-6A91-4E0B-B3E5-678825B405FA}" dt="2020-11-10T02:23:42.828" v="947" actId="20577"/>
          <ac:spMkLst>
            <pc:docMk/>
            <pc:sldMk cId="4283164079" sldId="362"/>
            <ac:spMk id="4" creationId="{29330D20-7208-48E2-91C1-2E4E943694E9}"/>
          </ac:spMkLst>
        </pc:spChg>
      </pc:sldChg>
      <pc:sldChg chg="modSp add">
        <pc:chgData name="Alexander D Soto" userId="1d982df1-030d-4b8e-8ebd-952ddd1b2008" providerId="ADAL" clId="{B30D5E19-6A91-4E0B-B3E5-678825B405FA}" dt="2020-11-10T02:24:05.372" v="962" actId="20577"/>
        <pc:sldMkLst>
          <pc:docMk/>
          <pc:sldMk cId="3407339212" sldId="363"/>
        </pc:sldMkLst>
        <pc:spChg chg="mod">
          <ac:chgData name="Alexander D Soto" userId="1d982df1-030d-4b8e-8ebd-952ddd1b2008" providerId="ADAL" clId="{B30D5E19-6A91-4E0B-B3E5-678825B405FA}" dt="2020-11-10T02:24:05.372" v="962" actId="20577"/>
          <ac:spMkLst>
            <pc:docMk/>
            <pc:sldMk cId="3407339212" sldId="363"/>
            <ac:spMk id="4" creationId="{29330D20-7208-48E2-91C1-2E4E943694E9}"/>
          </ac:spMkLst>
        </pc:spChg>
      </pc:sldChg>
      <pc:sldChg chg="modSp add">
        <pc:chgData name="Alexander D Soto" userId="1d982df1-030d-4b8e-8ebd-952ddd1b2008" providerId="ADAL" clId="{B30D5E19-6A91-4E0B-B3E5-678825B405FA}" dt="2020-11-09T04:27:27.850" v="174" actId="20577"/>
        <pc:sldMkLst>
          <pc:docMk/>
          <pc:sldMk cId="4250949015" sldId="364"/>
        </pc:sldMkLst>
        <pc:spChg chg="mod">
          <ac:chgData name="Alexander D Soto" userId="1d982df1-030d-4b8e-8ebd-952ddd1b2008" providerId="ADAL" clId="{B30D5E19-6A91-4E0B-B3E5-678825B405FA}" dt="2020-11-09T04:27:27.850" v="174" actId="20577"/>
          <ac:spMkLst>
            <pc:docMk/>
            <pc:sldMk cId="4250949015" sldId="364"/>
            <ac:spMk id="4" creationId="{29330D20-7208-48E2-91C1-2E4E943694E9}"/>
          </ac:spMkLst>
        </pc:spChg>
      </pc:sldChg>
      <pc:sldChg chg="modSp add">
        <pc:chgData name="Alexander D Soto" userId="1d982df1-030d-4b8e-8ebd-952ddd1b2008" providerId="ADAL" clId="{B30D5E19-6A91-4E0B-B3E5-678825B405FA}" dt="2020-11-09T04:28:02.410" v="178" actId="20577"/>
        <pc:sldMkLst>
          <pc:docMk/>
          <pc:sldMk cId="1791403063" sldId="365"/>
        </pc:sldMkLst>
        <pc:spChg chg="mod">
          <ac:chgData name="Alexander D Soto" userId="1d982df1-030d-4b8e-8ebd-952ddd1b2008" providerId="ADAL" clId="{B30D5E19-6A91-4E0B-B3E5-678825B405FA}" dt="2020-11-09T04:28:02.410" v="178" actId="20577"/>
          <ac:spMkLst>
            <pc:docMk/>
            <pc:sldMk cId="1791403063" sldId="365"/>
            <ac:spMk id="4" creationId="{AB6C5212-8955-4DD3-94BF-2C4FE5A9C69D}"/>
          </ac:spMkLst>
        </pc:spChg>
      </pc:sldChg>
      <pc:sldChg chg="modSp add ord">
        <pc:chgData name="Alexander D Soto" userId="1d982df1-030d-4b8e-8ebd-952ddd1b2008" providerId="ADAL" clId="{B30D5E19-6A91-4E0B-B3E5-678825B405FA}" dt="2020-11-10T02:02:08.149" v="697"/>
        <pc:sldMkLst>
          <pc:docMk/>
          <pc:sldMk cId="1539727372" sldId="366"/>
        </pc:sldMkLst>
        <pc:spChg chg="mod">
          <ac:chgData name="Alexander D Soto" userId="1d982df1-030d-4b8e-8ebd-952ddd1b2008" providerId="ADAL" clId="{B30D5E19-6A91-4E0B-B3E5-678825B405FA}" dt="2020-11-09T04:28:32.883" v="213" actId="20577"/>
          <ac:spMkLst>
            <pc:docMk/>
            <pc:sldMk cId="1539727372" sldId="366"/>
            <ac:spMk id="4" creationId="{874E7FD1-AE44-4287-877E-A772FEB71EDB}"/>
          </ac:spMkLst>
        </pc:spChg>
      </pc:sldChg>
      <pc:sldChg chg="modSp add">
        <pc:chgData name="Alexander D Soto" userId="1d982df1-030d-4b8e-8ebd-952ddd1b2008" providerId="ADAL" clId="{B30D5E19-6A91-4E0B-B3E5-678825B405FA}" dt="2020-11-09T04:28:51.578" v="243" actId="20577"/>
        <pc:sldMkLst>
          <pc:docMk/>
          <pc:sldMk cId="3651597950" sldId="367"/>
        </pc:sldMkLst>
        <pc:spChg chg="mod">
          <ac:chgData name="Alexander D Soto" userId="1d982df1-030d-4b8e-8ebd-952ddd1b2008" providerId="ADAL" clId="{B30D5E19-6A91-4E0B-B3E5-678825B405FA}" dt="2020-11-09T04:28:51.578" v="243" actId="20577"/>
          <ac:spMkLst>
            <pc:docMk/>
            <pc:sldMk cId="3651597950" sldId="367"/>
            <ac:spMk id="4" creationId="{7F9B5ED8-B9DD-4185-BEB8-E4C76F90F8AE}"/>
          </ac:spMkLst>
        </pc:spChg>
      </pc:sldChg>
      <pc:sldChg chg="modSp add ord">
        <pc:chgData name="Alexander D Soto" userId="1d982df1-030d-4b8e-8ebd-952ddd1b2008" providerId="ADAL" clId="{B30D5E19-6A91-4E0B-B3E5-678825B405FA}" dt="2020-11-09T04:36:41.231" v="319"/>
        <pc:sldMkLst>
          <pc:docMk/>
          <pc:sldMk cId="1874698269" sldId="368"/>
        </pc:sldMkLst>
        <pc:spChg chg="mod">
          <ac:chgData name="Alexander D Soto" userId="1d982df1-030d-4b8e-8ebd-952ddd1b2008" providerId="ADAL" clId="{B30D5E19-6A91-4E0B-B3E5-678825B405FA}" dt="2020-11-09T04:33:01.665" v="262" actId="20577"/>
          <ac:spMkLst>
            <pc:docMk/>
            <pc:sldMk cId="1874698269" sldId="368"/>
            <ac:spMk id="4" creationId="{F846CF1F-02E1-442A-83F9-8E3283CAD63F}"/>
          </ac:spMkLst>
        </pc:spChg>
      </pc:sldChg>
      <pc:sldChg chg="modSp add ord">
        <pc:chgData name="Alexander D Soto" userId="1d982df1-030d-4b8e-8ebd-952ddd1b2008" providerId="ADAL" clId="{B30D5E19-6A91-4E0B-B3E5-678825B405FA}" dt="2020-11-09T04:38:58.748" v="369" actId="5793"/>
        <pc:sldMkLst>
          <pc:docMk/>
          <pc:sldMk cId="2307380360" sldId="369"/>
        </pc:sldMkLst>
        <pc:spChg chg="mod">
          <ac:chgData name="Alexander D Soto" userId="1d982df1-030d-4b8e-8ebd-952ddd1b2008" providerId="ADAL" clId="{B30D5E19-6A91-4E0B-B3E5-678825B405FA}" dt="2020-11-09T04:38:58.748" v="369" actId="5793"/>
          <ac:spMkLst>
            <pc:docMk/>
            <pc:sldMk cId="2307380360" sldId="369"/>
            <ac:spMk id="4" creationId="{C07466DF-7B87-4BD6-8DCC-3AE3A4A9018E}"/>
          </ac:spMkLst>
        </pc:spChg>
      </pc:sldChg>
      <pc:sldChg chg="addSp modSp add">
        <pc:chgData name="Alexander D Soto" userId="1d982df1-030d-4b8e-8ebd-952ddd1b2008" providerId="ADAL" clId="{B30D5E19-6A91-4E0B-B3E5-678825B405FA}" dt="2020-11-09T04:36:31.389" v="318" actId="404"/>
        <pc:sldMkLst>
          <pc:docMk/>
          <pc:sldMk cId="3946552514" sldId="370"/>
        </pc:sldMkLst>
        <pc:spChg chg="mod">
          <ac:chgData name="Alexander D Soto" userId="1d982df1-030d-4b8e-8ebd-952ddd1b2008" providerId="ADAL" clId="{B30D5E19-6A91-4E0B-B3E5-678825B405FA}" dt="2020-11-09T04:35:44.817" v="310" actId="20577"/>
          <ac:spMkLst>
            <pc:docMk/>
            <pc:sldMk cId="3946552514" sldId="370"/>
            <ac:spMk id="4" creationId="{9991CA96-3E85-4E69-9116-840628089B92}"/>
          </ac:spMkLst>
        </pc:spChg>
        <pc:spChg chg="mod">
          <ac:chgData name="Alexander D Soto" userId="1d982df1-030d-4b8e-8ebd-952ddd1b2008" providerId="ADAL" clId="{B30D5E19-6A91-4E0B-B3E5-678825B405FA}" dt="2020-11-09T04:36:13.012" v="314" actId="14100"/>
          <ac:spMkLst>
            <pc:docMk/>
            <pc:sldMk cId="3946552514" sldId="370"/>
            <ac:spMk id="5" creationId="{AFEA75C8-B8E4-4BEE-B824-392FA5FCF7ED}"/>
          </ac:spMkLst>
        </pc:spChg>
        <pc:spChg chg="add mod">
          <ac:chgData name="Alexander D Soto" userId="1d982df1-030d-4b8e-8ebd-952ddd1b2008" providerId="ADAL" clId="{B30D5E19-6A91-4E0B-B3E5-678825B405FA}" dt="2020-11-09T04:36:31.389" v="318" actId="404"/>
          <ac:spMkLst>
            <pc:docMk/>
            <pc:sldMk cId="3946552514" sldId="370"/>
            <ac:spMk id="7" creationId="{909D3287-7B46-4771-AA2D-B9726B829338}"/>
          </ac:spMkLst>
        </pc:spChg>
        <pc:picChg chg="add mod">
          <ac:chgData name="Alexander D Soto" userId="1d982df1-030d-4b8e-8ebd-952ddd1b2008" providerId="ADAL" clId="{B30D5E19-6A91-4E0B-B3E5-678825B405FA}" dt="2020-11-09T04:36:18.192" v="315" actId="1076"/>
          <ac:picMkLst>
            <pc:docMk/>
            <pc:sldMk cId="3946552514" sldId="370"/>
            <ac:picMk id="6" creationId="{7939D6B9-0E9E-4901-BBB4-E838A83B285A}"/>
          </ac:picMkLst>
        </pc:picChg>
      </pc:sldChg>
      <pc:sldChg chg="modSp add del">
        <pc:chgData name="Alexander D Soto" userId="1d982df1-030d-4b8e-8ebd-952ddd1b2008" providerId="ADAL" clId="{B30D5E19-6A91-4E0B-B3E5-678825B405FA}" dt="2020-11-09T04:39:10.794" v="392" actId="20577"/>
        <pc:sldMkLst>
          <pc:docMk/>
          <pc:sldMk cId="1818886356" sldId="371"/>
        </pc:sldMkLst>
        <pc:spChg chg="mod">
          <ac:chgData name="Alexander D Soto" userId="1d982df1-030d-4b8e-8ebd-952ddd1b2008" providerId="ADAL" clId="{B30D5E19-6A91-4E0B-B3E5-678825B405FA}" dt="2020-11-09T04:39:10.794" v="392" actId="20577"/>
          <ac:spMkLst>
            <pc:docMk/>
            <pc:sldMk cId="1818886356" sldId="371"/>
            <ac:spMk id="4" creationId="{70D0B48E-B043-4803-9100-60D51D342F7F}"/>
          </ac:spMkLst>
        </pc:spChg>
      </pc:sldChg>
      <pc:sldChg chg="add">
        <pc:chgData name="Alexander D Soto" userId="1d982df1-030d-4b8e-8ebd-952ddd1b2008" providerId="ADAL" clId="{B30D5E19-6A91-4E0B-B3E5-678825B405FA}" dt="2020-11-09T04:39:13.079" v="393"/>
        <pc:sldMkLst>
          <pc:docMk/>
          <pc:sldMk cId="248273043" sldId="372"/>
        </pc:sldMkLst>
      </pc:sldChg>
      <pc:sldChg chg="add">
        <pc:chgData name="Alexander D Soto" userId="1d982df1-030d-4b8e-8ebd-952ddd1b2008" providerId="ADAL" clId="{B30D5E19-6A91-4E0B-B3E5-678825B405FA}" dt="2020-11-09T04:39:13.433" v="394"/>
        <pc:sldMkLst>
          <pc:docMk/>
          <pc:sldMk cId="2212893920" sldId="373"/>
        </pc:sldMkLst>
      </pc:sldChg>
      <pc:sldChg chg="add">
        <pc:chgData name="Alexander D Soto" userId="1d982df1-030d-4b8e-8ebd-952ddd1b2008" providerId="ADAL" clId="{B30D5E19-6A91-4E0B-B3E5-678825B405FA}" dt="2020-11-09T04:39:13.605" v="395"/>
        <pc:sldMkLst>
          <pc:docMk/>
          <pc:sldMk cId="273025818" sldId="374"/>
        </pc:sldMkLst>
      </pc:sldChg>
      <pc:sldChg chg="add">
        <pc:chgData name="Alexander D Soto" userId="1d982df1-030d-4b8e-8ebd-952ddd1b2008" providerId="ADAL" clId="{B30D5E19-6A91-4E0B-B3E5-678825B405FA}" dt="2020-11-09T04:39:32.141" v="396"/>
        <pc:sldMkLst>
          <pc:docMk/>
          <pc:sldMk cId="1349957595" sldId="375"/>
        </pc:sldMkLst>
      </pc:sldChg>
      <pc:sldChg chg="add">
        <pc:chgData name="Alexander D Soto" userId="1d982df1-030d-4b8e-8ebd-952ddd1b2008" providerId="ADAL" clId="{B30D5E19-6A91-4E0B-B3E5-678825B405FA}" dt="2020-11-09T04:39:33.125" v="397"/>
        <pc:sldMkLst>
          <pc:docMk/>
          <pc:sldMk cId="1969508528" sldId="376"/>
        </pc:sldMkLst>
      </pc:sldChg>
      <pc:sldChg chg="add">
        <pc:chgData name="Alexander D Soto" userId="1d982df1-030d-4b8e-8ebd-952ddd1b2008" providerId="ADAL" clId="{B30D5E19-6A91-4E0B-B3E5-678825B405FA}" dt="2020-11-09T04:39:33.571" v="398"/>
        <pc:sldMkLst>
          <pc:docMk/>
          <pc:sldMk cId="1385078269" sldId="377"/>
        </pc:sldMkLst>
      </pc:sldChg>
      <pc:sldChg chg="modSp add ord">
        <pc:chgData name="Alexander D Soto" userId="1d982df1-030d-4b8e-8ebd-952ddd1b2008" providerId="ADAL" clId="{B30D5E19-6A91-4E0B-B3E5-678825B405FA}" dt="2020-11-10T01:41:59.263" v="601"/>
        <pc:sldMkLst>
          <pc:docMk/>
          <pc:sldMk cId="333869463" sldId="378"/>
        </pc:sldMkLst>
        <pc:spChg chg="mod">
          <ac:chgData name="Alexander D Soto" userId="1d982df1-030d-4b8e-8ebd-952ddd1b2008" providerId="ADAL" clId="{B30D5E19-6A91-4E0B-B3E5-678825B405FA}" dt="2020-11-09T04:40:16.642" v="413" actId="20577"/>
          <ac:spMkLst>
            <pc:docMk/>
            <pc:sldMk cId="333869463" sldId="378"/>
            <ac:spMk id="4" creationId="{D622C55E-F786-4ECA-A185-B4B372BCC870}"/>
          </ac:spMkLst>
        </pc:spChg>
      </pc:sldChg>
      <pc:sldChg chg="modSp add">
        <pc:chgData name="Alexander D Soto" userId="1d982df1-030d-4b8e-8ebd-952ddd1b2008" providerId="ADAL" clId="{B30D5E19-6A91-4E0B-B3E5-678825B405FA}" dt="2020-11-09T04:40:58.291" v="440" actId="313"/>
        <pc:sldMkLst>
          <pc:docMk/>
          <pc:sldMk cId="3799752013" sldId="379"/>
        </pc:sldMkLst>
        <pc:spChg chg="mod">
          <ac:chgData name="Alexander D Soto" userId="1d982df1-030d-4b8e-8ebd-952ddd1b2008" providerId="ADAL" clId="{B30D5E19-6A91-4E0B-B3E5-678825B405FA}" dt="2020-11-09T04:40:58.291" v="440" actId="313"/>
          <ac:spMkLst>
            <pc:docMk/>
            <pc:sldMk cId="3799752013" sldId="379"/>
            <ac:spMk id="4" creationId="{8137557F-29FC-47B9-BEE2-74687BDC8361}"/>
          </ac:spMkLst>
        </pc:spChg>
      </pc:sldChg>
      <pc:sldChg chg="modSp add">
        <pc:chgData name="Alexander D Soto" userId="1d982df1-030d-4b8e-8ebd-952ddd1b2008" providerId="ADAL" clId="{B30D5E19-6A91-4E0B-B3E5-678825B405FA}" dt="2020-11-09T04:42:00.938" v="481" actId="20577"/>
        <pc:sldMkLst>
          <pc:docMk/>
          <pc:sldMk cId="2291121435" sldId="380"/>
        </pc:sldMkLst>
        <pc:spChg chg="mod">
          <ac:chgData name="Alexander D Soto" userId="1d982df1-030d-4b8e-8ebd-952ddd1b2008" providerId="ADAL" clId="{B30D5E19-6A91-4E0B-B3E5-678825B405FA}" dt="2020-11-09T04:42:00.938" v="481" actId="20577"/>
          <ac:spMkLst>
            <pc:docMk/>
            <pc:sldMk cId="2291121435" sldId="380"/>
            <ac:spMk id="4" creationId="{2EAD3170-533A-4912-953A-74570C966DD8}"/>
          </ac:spMkLst>
        </pc:spChg>
      </pc:sldChg>
      <pc:sldChg chg="add">
        <pc:chgData name="Alexander D Soto" userId="1d982df1-030d-4b8e-8ebd-952ddd1b2008" providerId="ADAL" clId="{B30D5E19-6A91-4E0B-B3E5-678825B405FA}" dt="2020-11-09T04:40:26.456" v="416"/>
        <pc:sldMkLst>
          <pc:docMk/>
          <pc:sldMk cId="1930854696" sldId="381"/>
        </pc:sldMkLst>
      </pc:sldChg>
      <pc:sldChg chg="add">
        <pc:chgData name="Alexander D Soto" userId="1d982df1-030d-4b8e-8ebd-952ddd1b2008" providerId="ADAL" clId="{B30D5E19-6A91-4E0B-B3E5-678825B405FA}" dt="2020-11-09T04:40:27.268" v="417"/>
        <pc:sldMkLst>
          <pc:docMk/>
          <pc:sldMk cId="1609303508" sldId="382"/>
        </pc:sldMkLst>
      </pc:sldChg>
      <pc:sldChg chg="add">
        <pc:chgData name="Alexander D Soto" userId="1d982df1-030d-4b8e-8ebd-952ddd1b2008" providerId="ADAL" clId="{B30D5E19-6A91-4E0B-B3E5-678825B405FA}" dt="2020-11-09T04:40:27.713" v="418"/>
        <pc:sldMkLst>
          <pc:docMk/>
          <pc:sldMk cId="3307536740" sldId="383"/>
        </pc:sldMkLst>
      </pc:sldChg>
      <pc:sldChg chg="add">
        <pc:chgData name="Alexander D Soto" userId="1d982df1-030d-4b8e-8ebd-952ddd1b2008" providerId="ADAL" clId="{B30D5E19-6A91-4E0B-B3E5-678825B405FA}" dt="2020-11-09T04:41:10.552" v="441"/>
        <pc:sldMkLst>
          <pc:docMk/>
          <pc:sldMk cId="1633737639" sldId="384"/>
        </pc:sldMkLst>
      </pc:sldChg>
      <pc:sldChg chg="modSp add">
        <pc:chgData name="Alexander D Soto" userId="1d982df1-030d-4b8e-8ebd-952ddd1b2008" providerId="ADAL" clId="{B30D5E19-6A91-4E0B-B3E5-678825B405FA}" dt="2020-11-09T04:42:10.400" v="496" actId="20577"/>
        <pc:sldMkLst>
          <pc:docMk/>
          <pc:sldMk cId="1472199878" sldId="385"/>
        </pc:sldMkLst>
        <pc:spChg chg="mod">
          <ac:chgData name="Alexander D Soto" userId="1d982df1-030d-4b8e-8ebd-952ddd1b2008" providerId="ADAL" clId="{B30D5E19-6A91-4E0B-B3E5-678825B405FA}" dt="2020-11-09T04:42:10.400" v="496" actId="20577"/>
          <ac:spMkLst>
            <pc:docMk/>
            <pc:sldMk cId="1472199878" sldId="385"/>
            <ac:spMk id="4" creationId="{4AC61BBC-E1F6-4C5E-9C2E-A8D3BBBD8ED3}"/>
          </ac:spMkLst>
        </pc:spChg>
      </pc:sldChg>
      <pc:sldChg chg="add">
        <pc:chgData name="Alexander D Soto" userId="1d982df1-030d-4b8e-8ebd-952ddd1b2008" providerId="ADAL" clId="{B30D5E19-6A91-4E0B-B3E5-678825B405FA}" dt="2020-11-09T04:41:46.448" v="455"/>
        <pc:sldMkLst>
          <pc:docMk/>
          <pc:sldMk cId="3742414052" sldId="386"/>
        </pc:sldMkLst>
      </pc:sldChg>
      <pc:sldChg chg="add">
        <pc:chgData name="Alexander D Soto" userId="1d982df1-030d-4b8e-8ebd-952ddd1b2008" providerId="ADAL" clId="{B30D5E19-6A91-4E0B-B3E5-678825B405FA}" dt="2020-11-09T04:42:26.367" v="497"/>
        <pc:sldMkLst>
          <pc:docMk/>
          <pc:sldMk cId="1583970257" sldId="387"/>
        </pc:sldMkLst>
      </pc:sldChg>
      <pc:sldChg chg="add">
        <pc:chgData name="Alexander D Soto" userId="1d982df1-030d-4b8e-8ebd-952ddd1b2008" providerId="ADAL" clId="{B30D5E19-6A91-4E0B-B3E5-678825B405FA}" dt="2020-11-09T04:42:51.874" v="498"/>
        <pc:sldMkLst>
          <pc:docMk/>
          <pc:sldMk cId="2911859590" sldId="388"/>
        </pc:sldMkLst>
      </pc:sldChg>
      <pc:sldChg chg="add">
        <pc:chgData name="Alexander D Soto" userId="1d982df1-030d-4b8e-8ebd-952ddd1b2008" providerId="ADAL" clId="{B30D5E19-6A91-4E0B-B3E5-678825B405FA}" dt="2020-11-09T04:42:52.545" v="499"/>
        <pc:sldMkLst>
          <pc:docMk/>
          <pc:sldMk cId="542700264" sldId="389"/>
        </pc:sldMkLst>
      </pc:sldChg>
      <pc:sldChg chg="add">
        <pc:chgData name="Alexander D Soto" userId="1d982df1-030d-4b8e-8ebd-952ddd1b2008" providerId="ADAL" clId="{B30D5E19-6A91-4E0B-B3E5-678825B405FA}" dt="2020-11-09T04:42:53.054" v="500"/>
        <pc:sldMkLst>
          <pc:docMk/>
          <pc:sldMk cId="3013551384" sldId="390"/>
        </pc:sldMkLst>
      </pc:sldChg>
      <pc:sldChg chg="add">
        <pc:chgData name="Alexander D Soto" userId="1d982df1-030d-4b8e-8ebd-952ddd1b2008" providerId="ADAL" clId="{B30D5E19-6A91-4E0B-B3E5-678825B405FA}" dt="2020-11-09T04:42:53.511" v="501"/>
        <pc:sldMkLst>
          <pc:docMk/>
          <pc:sldMk cId="2976115911" sldId="391"/>
        </pc:sldMkLst>
      </pc:sldChg>
      <pc:sldChg chg="modSp add">
        <pc:chgData name="Alexander D Soto" userId="1d982df1-030d-4b8e-8ebd-952ddd1b2008" providerId="ADAL" clId="{B30D5E19-6A91-4E0B-B3E5-678825B405FA}" dt="2020-11-09T04:43:06.849" v="526" actId="20577"/>
        <pc:sldMkLst>
          <pc:docMk/>
          <pc:sldMk cId="2634427683" sldId="392"/>
        </pc:sldMkLst>
        <pc:spChg chg="mod">
          <ac:chgData name="Alexander D Soto" userId="1d982df1-030d-4b8e-8ebd-952ddd1b2008" providerId="ADAL" clId="{B30D5E19-6A91-4E0B-B3E5-678825B405FA}" dt="2020-11-09T04:43:06.849" v="526" actId="20577"/>
          <ac:spMkLst>
            <pc:docMk/>
            <pc:sldMk cId="2634427683" sldId="392"/>
            <ac:spMk id="4" creationId="{17CE297B-9E16-43F3-90CB-6F9B69E89745}"/>
          </ac:spMkLst>
        </pc:spChg>
      </pc:sldChg>
      <pc:sldChg chg="add">
        <pc:chgData name="Alexander D Soto" userId="1d982df1-030d-4b8e-8ebd-952ddd1b2008" providerId="ADAL" clId="{B30D5E19-6A91-4E0B-B3E5-678825B405FA}" dt="2020-11-09T04:43:15.149" v="527"/>
        <pc:sldMkLst>
          <pc:docMk/>
          <pc:sldMk cId="2419176206" sldId="393"/>
        </pc:sldMkLst>
      </pc:sldChg>
      <pc:sldChg chg="add">
        <pc:chgData name="Alexander D Soto" userId="1d982df1-030d-4b8e-8ebd-952ddd1b2008" providerId="ADAL" clId="{B30D5E19-6A91-4E0B-B3E5-678825B405FA}" dt="2020-11-09T04:43:15.552" v="528"/>
        <pc:sldMkLst>
          <pc:docMk/>
          <pc:sldMk cId="3101789479" sldId="394"/>
        </pc:sldMkLst>
      </pc:sldChg>
      <pc:sldChg chg="add">
        <pc:chgData name="Alexander D Soto" userId="1d982df1-030d-4b8e-8ebd-952ddd1b2008" providerId="ADAL" clId="{B30D5E19-6A91-4E0B-B3E5-678825B405FA}" dt="2020-11-09T04:43:15.887" v="529"/>
        <pc:sldMkLst>
          <pc:docMk/>
          <pc:sldMk cId="3018482818" sldId="395"/>
        </pc:sldMkLst>
      </pc:sldChg>
      <pc:sldChg chg="add">
        <pc:chgData name="Alexander D Soto" userId="1d982df1-030d-4b8e-8ebd-952ddd1b2008" providerId="ADAL" clId="{B30D5E19-6A91-4E0B-B3E5-678825B405FA}" dt="2020-11-09T04:43:16.220" v="530"/>
        <pc:sldMkLst>
          <pc:docMk/>
          <pc:sldMk cId="3799198812" sldId="396"/>
        </pc:sldMkLst>
      </pc:sldChg>
      <pc:sldChg chg="modSp del">
        <pc:chgData name="Alexander D Soto" userId="1d982df1-030d-4b8e-8ebd-952ddd1b2008" providerId="ADAL" clId="{B30D5E19-6A91-4E0B-B3E5-678825B405FA}" dt="2020-11-11T02:01:28.784" v="1445" actId="2696"/>
        <pc:sldMkLst>
          <pc:docMk/>
          <pc:sldMk cId="4064927800" sldId="397"/>
        </pc:sldMkLst>
        <pc:spChg chg="mod">
          <ac:chgData name="Alexander D Soto" userId="1d982df1-030d-4b8e-8ebd-952ddd1b2008" providerId="ADAL" clId="{B30D5E19-6A91-4E0B-B3E5-678825B405FA}" dt="2020-11-10T02:13:46.268" v="812" actId="20577"/>
          <ac:spMkLst>
            <pc:docMk/>
            <pc:sldMk cId="4064927800" sldId="397"/>
            <ac:spMk id="3" creationId="{D4F95723-3FB8-4C2A-8CE2-607B26CA1B44}"/>
          </ac:spMkLst>
        </pc:spChg>
      </pc:sldChg>
      <pc:sldChg chg="modSp del">
        <pc:chgData name="Alexander D Soto" userId="1d982df1-030d-4b8e-8ebd-952ddd1b2008" providerId="ADAL" clId="{B30D5E19-6A91-4E0B-B3E5-678825B405FA}" dt="2020-11-11T02:01:30.687" v="1446" actId="2696"/>
        <pc:sldMkLst>
          <pc:docMk/>
          <pc:sldMk cId="2217704049" sldId="398"/>
        </pc:sldMkLst>
        <pc:spChg chg="mod">
          <ac:chgData name="Alexander D Soto" userId="1d982df1-030d-4b8e-8ebd-952ddd1b2008" providerId="ADAL" clId="{B30D5E19-6A91-4E0B-B3E5-678825B405FA}" dt="2020-11-10T02:13:50.980" v="817" actId="20577"/>
          <ac:spMkLst>
            <pc:docMk/>
            <pc:sldMk cId="2217704049" sldId="398"/>
            <ac:spMk id="3" creationId="{1BC9C6F0-72BC-4599-88E5-9529F6112CB4}"/>
          </ac:spMkLst>
        </pc:spChg>
      </pc:sldChg>
      <pc:sldChg chg="addSp delSp modSp ord">
        <pc:chgData name="Alexander D Soto" userId="1d982df1-030d-4b8e-8ebd-952ddd1b2008" providerId="ADAL" clId="{B30D5E19-6A91-4E0B-B3E5-678825B405FA}" dt="2020-11-11T06:08:43.588" v="3725" actId="20577"/>
        <pc:sldMkLst>
          <pc:docMk/>
          <pc:sldMk cId="2430088604" sldId="399"/>
        </pc:sldMkLst>
        <pc:spChg chg="mod">
          <ac:chgData name="Alexander D Soto" userId="1d982df1-030d-4b8e-8ebd-952ddd1b2008" providerId="ADAL" clId="{B30D5E19-6A91-4E0B-B3E5-678825B405FA}" dt="2020-11-10T02:09:02.253" v="763" actId="20577"/>
          <ac:spMkLst>
            <pc:docMk/>
            <pc:sldMk cId="2430088604" sldId="399"/>
            <ac:spMk id="3" creationId="{4F6CCC2C-EBBB-479A-A016-BB584C834CBA}"/>
          </ac:spMkLst>
        </pc:spChg>
        <pc:spChg chg="mod">
          <ac:chgData name="Alexander D Soto" userId="1d982df1-030d-4b8e-8ebd-952ddd1b2008" providerId="ADAL" clId="{B30D5E19-6A91-4E0B-B3E5-678825B405FA}" dt="2020-11-11T01:05:17.795" v="1108" actId="20577"/>
          <ac:spMkLst>
            <pc:docMk/>
            <pc:sldMk cId="2430088604" sldId="399"/>
            <ac:spMk id="4" creationId="{A124E1A1-563A-4B39-9C15-1AEF01CAF4B5}"/>
          </ac:spMkLst>
        </pc:spChg>
        <pc:spChg chg="mod">
          <ac:chgData name="Alexander D Soto" userId="1d982df1-030d-4b8e-8ebd-952ddd1b2008" providerId="ADAL" clId="{B30D5E19-6A91-4E0B-B3E5-678825B405FA}" dt="2020-11-11T06:08:43.588" v="3725" actId="20577"/>
          <ac:spMkLst>
            <pc:docMk/>
            <pc:sldMk cId="2430088604" sldId="399"/>
            <ac:spMk id="5" creationId="{C428673A-72C7-4B49-A975-50C356BC10D4}"/>
          </ac:spMkLst>
        </pc:spChg>
        <pc:spChg chg="add mod">
          <ac:chgData name="Alexander D Soto" userId="1d982df1-030d-4b8e-8ebd-952ddd1b2008" providerId="ADAL" clId="{B30D5E19-6A91-4E0B-B3E5-678825B405FA}" dt="2020-11-11T05:58:02.562" v="3291" actId="1076"/>
          <ac:spMkLst>
            <pc:docMk/>
            <pc:sldMk cId="2430088604" sldId="399"/>
            <ac:spMk id="6" creationId="{6E267768-B4FD-48AC-A6FD-BF0B4BA0134E}"/>
          </ac:spMkLst>
        </pc:spChg>
        <pc:picChg chg="add del mod">
          <ac:chgData name="Alexander D Soto" userId="1d982df1-030d-4b8e-8ebd-952ddd1b2008" providerId="ADAL" clId="{B30D5E19-6A91-4E0B-B3E5-678825B405FA}" dt="2020-11-11T01:29:14.627" v="1346" actId="478"/>
          <ac:picMkLst>
            <pc:docMk/>
            <pc:sldMk cId="2430088604" sldId="399"/>
            <ac:picMk id="1026" creationId="{3C112666-7E7B-4229-8F3F-6093E2BD3D1A}"/>
          </ac:picMkLst>
        </pc:picChg>
        <pc:picChg chg="add mod">
          <ac:chgData name="Alexander D Soto" userId="1d982df1-030d-4b8e-8ebd-952ddd1b2008" providerId="ADAL" clId="{B30D5E19-6A91-4E0B-B3E5-678825B405FA}" dt="2020-11-11T05:58:00.178" v="3290" actId="1076"/>
          <ac:picMkLst>
            <pc:docMk/>
            <pc:sldMk cId="2430088604" sldId="399"/>
            <ac:picMk id="1028" creationId="{BA33D045-0F8F-41C9-83C0-BBFB94FE0958}"/>
          </ac:picMkLst>
        </pc:picChg>
      </pc:sldChg>
      <pc:sldChg chg="modSp del">
        <pc:chgData name="Alexander D Soto" userId="1d982df1-030d-4b8e-8ebd-952ddd1b2008" providerId="ADAL" clId="{B30D5E19-6A91-4E0B-B3E5-678825B405FA}" dt="2020-11-11T02:01:45.702" v="1456" actId="2696"/>
        <pc:sldMkLst>
          <pc:docMk/>
          <pc:sldMk cId="877537392" sldId="400"/>
        </pc:sldMkLst>
        <pc:spChg chg="mod">
          <ac:chgData name="Alexander D Soto" userId="1d982df1-030d-4b8e-8ebd-952ddd1b2008" providerId="ADAL" clId="{B30D5E19-6A91-4E0B-B3E5-678825B405FA}" dt="2020-11-10T02:14:07.747" v="832" actId="20577"/>
          <ac:spMkLst>
            <pc:docMk/>
            <pc:sldMk cId="877537392" sldId="400"/>
            <ac:spMk id="3" creationId="{8102D799-089E-4F80-9F48-F820D0DFC56D}"/>
          </ac:spMkLst>
        </pc:spChg>
        <pc:spChg chg="mod">
          <ac:chgData name="Alexander D Soto" userId="1d982df1-030d-4b8e-8ebd-952ddd1b2008" providerId="ADAL" clId="{B30D5E19-6A91-4E0B-B3E5-678825B405FA}" dt="2020-11-11T01:07:29.227" v="1170" actId="20577"/>
          <ac:spMkLst>
            <pc:docMk/>
            <pc:sldMk cId="877537392" sldId="400"/>
            <ac:spMk id="4" creationId="{9EA66DA1-234D-49BC-BE93-CC72A4B8D859}"/>
          </ac:spMkLst>
        </pc:spChg>
      </pc:sldChg>
      <pc:sldChg chg="modSp">
        <pc:chgData name="Alexander D Soto" userId="1d982df1-030d-4b8e-8ebd-952ddd1b2008" providerId="ADAL" clId="{B30D5E19-6A91-4E0B-B3E5-678825B405FA}" dt="2020-11-11T06:12:11.818" v="3994"/>
        <pc:sldMkLst>
          <pc:docMk/>
          <pc:sldMk cId="1753329253" sldId="401"/>
        </pc:sldMkLst>
        <pc:spChg chg="mod">
          <ac:chgData name="Alexander D Soto" userId="1d982df1-030d-4b8e-8ebd-952ddd1b2008" providerId="ADAL" clId="{B30D5E19-6A91-4E0B-B3E5-678825B405FA}" dt="2020-11-11T06:12:11.818" v="3994"/>
          <ac:spMkLst>
            <pc:docMk/>
            <pc:sldMk cId="1753329253" sldId="401"/>
            <ac:spMk id="5" creationId="{50F70689-8926-4E4D-910D-7C5B08C454F4}"/>
          </ac:spMkLst>
        </pc:spChg>
      </pc:sldChg>
      <pc:sldChg chg="modSp add">
        <pc:chgData name="Alexander D Soto" userId="1d982df1-030d-4b8e-8ebd-952ddd1b2008" providerId="ADAL" clId="{B30D5E19-6A91-4E0B-B3E5-678825B405FA}" dt="2020-11-10T02:26:05.203" v="1001" actId="20577"/>
        <pc:sldMkLst>
          <pc:docMk/>
          <pc:sldMk cId="326392269" sldId="402"/>
        </pc:sldMkLst>
        <pc:spChg chg="mod">
          <ac:chgData name="Alexander D Soto" userId="1d982df1-030d-4b8e-8ebd-952ddd1b2008" providerId="ADAL" clId="{B30D5E19-6A91-4E0B-B3E5-678825B405FA}" dt="2020-11-10T01:25:16.110" v="559" actId="20577"/>
          <ac:spMkLst>
            <pc:docMk/>
            <pc:sldMk cId="326392269" sldId="402"/>
            <ac:spMk id="4" creationId="{824FE8B5-D64E-46F4-B087-8BB268806252}"/>
          </ac:spMkLst>
        </pc:spChg>
        <pc:spChg chg="mod">
          <ac:chgData name="Alexander D Soto" userId="1d982df1-030d-4b8e-8ebd-952ddd1b2008" providerId="ADAL" clId="{B30D5E19-6A91-4E0B-B3E5-678825B405FA}" dt="2020-11-10T02:26:05.203" v="1001" actId="20577"/>
          <ac:spMkLst>
            <pc:docMk/>
            <pc:sldMk cId="326392269" sldId="402"/>
            <ac:spMk id="5" creationId="{44566232-B7AF-4136-886B-05C5C46D6215}"/>
          </ac:spMkLst>
        </pc:spChg>
      </pc:sldChg>
      <pc:sldChg chg="del">
        <pc:chgData name="Alexander D Soto" userId="1d982df1-030d-4b8e-8ebd-952ddd1b2008" providerId="ADAL" clId="{B30D5E19-6A91-4E0B-B3E5-678825B405FA}" dt="2020-11-11T05:37:49.795" v="3212" actId="2696"/>
        <pc:sldMkLst>
          <pc:docMk/>
          <pc:sldMk cId="4011466042" sldId="403"/>
        </pc:sldMkLst>
      </pc:sldChg>
      <pc:sldChg chg="modSp add">
        <pc:chgData name="Alexander D Soto" userId="1d982df1-030d-4b8e-8ebd-952ddd1b2008" providerId="ADAL" clId="{B30D5E19-6A91-4E0B-B3E5-678825B405FA}" dt="2020-11-10T01:35:36.824" v="597" actId="20577"/>
        <pc:sldMkLst>
          <pc:docMk/>
          <pc:sldMk cId="2429524766" sldId="404"/>
        </pc:sldMkLst>
        <pc:spChg chg="mod">
          <ac:chgData name="Alexander D Soto" userId="1d982df1-030d-4b8e-8ebd-952ddd1b2008" providerId="ADAL" clId="{B30D5E19-6A91-4E0B-B3E5-678825B405FA}" dt="2020-11-10T01:34:28.646" v="580" actId="6549"/>
          <ac:spMkLst>
            <pc:docMk/>
            <pc:sldMk cId="2429524766" sldId="404"/>
            <ac:spMk id="4" creationId="{AB9392B6-38EB-43B0-A4C1-4E2D276C6AE0}"/>
          </ac:spMkLst>
        </pc:spChg>
        <pc:spChg chg="mod">
          <ac:chgData name="Alexander D Soto" userId="1d982df1-030d-4b8e-8ebd-952ddd1b2008" providerId="ADAL" clId="{B30D5E19-6A91-4E0B-B3E5-678825B405FA}" dt="2020-11-10T01:35:36.824" v="597" actId="20577"/>
          <ac:spMkLst>
            <pc:docMk/>
            <pc:sldMk cId="2429524766" sldId="404"/>
            <ac:spMk id="5" creationId="{65F2D635-2DA8-4E04-80A0-176F5C076DAB}"/>
          </ac:spMkLst>
        </pc:spChg>
      </pc:sldChg>
      <pc:sldChg chg="modSp">
        <pc:chgData name="Alexander D Soto" userId="1d982df1-030d-4b8e-8ebd-952ddd1b2008" providerId="ADAL" clId="{B30D5E19-6A91-4E0B-B3E5-678825B405FA}" dt="2020-11-11T01:11:06.971" v="1341" actId="313"/>
        <pc:sldMkLst>
          <pc:docMk/>
          <pc:sldMk cId="1732509313" sldId="417"/>
        </pc:sldMkLst>
        <pc:spChg chg="mod">
          <ac:chgData name="Alexander D Soto" userId="1d982df1-030d-4b8e-8ebd-952ddd1b2008" providerId="ADAL" clId="{B30D5E19-6A91-4E0B-B3E5-678825B405FA}" dt="2020-11-11T01:11:06.971" v="1341" actId="313"/>
          <ac:spMkLst>
            <pc:docMk/>
            <pc:sldMk cId="1732509313" sldId="417"/>
            <ac:spMk id="5" creationId="{7898C4EC-4AAD-4D43-8A13-74B8A63D48FA}"/>
          </ac:spMkLst>
        </pc:spChg>
      </pc:sldChg>
      <pc:sldChg chg="add del">
        <pc:chgData name="Alexander D Soto" userId="1d982df1-030d-4b8e-8ebd-952ddd1b2008" providerId="ADAL" clId="{B30D5E19-6A91-4E0B-B3E5-678825B405FA}" dt="2020-11-11T01:08:55.266" v="1196" actId="2696"/>
        <pc:sldMkLst>
          <pc:docMk/>
          <pc:sldMk cId="2443469709" sldId="420"/>
        </pc:sldMkLst>
      </pc:sldChg>
      <pc:sldChg chg="modSp add">
        <pc:chgData name="Alexander D Soto" userId="1d982df1-030d-4b8e-8ebd-952ddd1b2008" providerId="ADAL" clId="{B30D5E19-6A91-4E0B-B3E5-678825B405FA}" dt="2020-11-11T01:09:11.404" v="1230" actId="20577"/>
        <pc:sldMkLst>
          <pc:docMk/>
          <pc:sldMk cId="2334656057" sldId="421"/>
        </pc:sldMkLst>
        <pc:spChg chg="mod">
          <ac:chgData name="Alexander D Soto" userId="1d982df1-030d-4b8e-8ebd-952ddd1b2008" providerId="ADAL" clId="{B30D5E19-6A91-4E0B-B3E5-678825B405FA}" dt="2020-11-11T01:09:11.404" v="1230" actId="20577"/>
          <ac:spMkLst>
            <pc:docMk/>
            <pc:sldMk cId="2334656057" sldId="421"/>
            <ac:spMk id="2" creationId="{48A3C14E-C5C7-490A-8768-EC28A4D3C8C2}"/>
          </ac:spMkLst>
        </pc:spChg>
      </pc:sldChg>
      <pc:sldChg chg="add del">
        <pc:chgData name="Alexander D Soto" userId="1d982df1-030d-4b8e-8ebd-952ddd1b2008" providerId="ADAL" clId="{B30D5E19-6A91-4E0B-B3E5-678825B405FA}" dt="2020-11-11T01:09:30.089" v="1233" actId="2696"/>
        <pc:sldMkLst>
          <pc:docMk/>
          <pc:sldMk cId="4156995406" sldId="422"/>
        </pc:sldMkLst>
      </pc:sldChg>
      <pc:sldChg chg="modSp add">
        <pc:chgData name="Alexander D Soto" userId="1d982df1-030d-4b8e-8ebd-952ddd1b2008" providerId="ADAL" clId="{B30D5E19-6A91-4E0B-B3E5-678825B405FA}" dt="2020-11-11T01:09:44.711" v="1271" actId="313"/>
        <pc:sldMkLst>
          <pc:docMk/>
          <pc:sldMk cId="2179154222" sldId="423"/>
        </pc:sldMkLst>
        <pc:spChg chg="mod">
          <ac:chgData name="Alexander D Soto" userId="1d982df1-030d-4b8e-8ebd-952ddd1b2008" providerId="ADAL" clId="{B30D5E19-6A91-4E0B-B3E5-678825B405FA}" dt="2020-11-11T01:09:44.711" v="1271" actId="313"/>
          <ac:spMkLst>
            <pc:docMk/>
            <pc:sldMk cId="2179154222" sldId="423"/>
            <ac:spMk id="2" creationId="{48A3C14E-C5C7-490A-8768-EC28A4D3C8C2}"/>
          </ac:spMkLst>
        </pc:spChg>
      </pc:sldChg>
      <pc:sldChg chg="modSp add">
        <pc:chgData name="Alexander D Soto" userId="1d982df1-030d-4b8e-8ebd-952ddd1b2008" providerId="ADAL" clId="{B30D5E19-6A91-4E0B-B3E5-678825B405FA}" dt="2020-11-11T01:10:21.179" v="1289" actId="20577"/>
        <pc:sldMkLst>
          <pc:docMk/>
          <pc:sldMk cId="711537543" sldId="424"/>
        </pc:sldMkLst>
        <pc:spChg chg="mod">
          <ac:chgData name="Alexander D Soto" userId="1d982df1-030d-4b8e-8ebd-952ddd1b2008" providerId="ADAL" clId="{B30D5E19-6A91-4E0B-B3E5-678825B405FA}" dt="2020-11-11T01:10:21.179" v="1289" actId="20577"/>
          <ac:spMkLst>
            <pc:docMk/>
            <pc:sldMk cId="711537543" sldId="424"/>
            <ac:spMk id="2" creationId="{48A3C14E-C5C7-490A-8768-EC28A4D3C8C2}"/>
          </ac:spMkLst>
        </pc:spChg>
      </pc:sldChg>
      <pc:sldChg chg="addSp delSp modSp add ord">
        <pc:chgData name="Alexander D Soto" userId="1d982df1-030d-4b8e-8ebd-952ddd1b2008" providerId="ADAL" clId="{B30D5E19-6A91-4E0B-B3E5-678825B405FA}" dt="2020-11-11T05:10:57.326" v="2783" actId="313"/>
        <pc:sldMkLst>
          <pc:docMk/>
          <pc:sldMk cId="1706015516" sldId="425"/>
        </pc:sldMkLst>
        <pc:spChg chg="mod">
          <ac:chgData name="Alexander D Soto" userId="1d982df1-030d-4b8e-8ebd-952ddd1b2008" providerId="ADAL" clId="{B30D5E19-6A91-4E0B-B3E5-678825B405FA}" dt="2020-11-11T05:01:26.729" v="2091"/>
          <ac:spMkLst>
            <pc:docMk/>
            <pc:sldMk cId="1706015516" sldId="425"/>
            <ac:spMk id="4" creationId="{C549632F-06C6-477B-9262-203778EE59A1}"/>
          </ac:spMkLst>
        </pc:spChg>
        <pc:spChg chg="mod">
          <ac:chgData name="Alexander D Soto" userId="1d982df1-030d-4b8e-8ebd-952ddd1b2008" providerId="ADAL" clId="{B30D5E19-6A91-4E0B-B3E5-678825B405FA}" dt="2020-11-11T05:06:58.243" v="2396" actId="5793"/>
          <ac:spMkLst>
            <pc:docMk/>
            <pc:sldMk cId="1706015516" sldId="425"/>
            <ac:spMk id="5" creationId="{BAAAF645-33FA-4BB0-B349-93D2E5CEB4C9}"/>
          </ac:spMkLst>
        </pc:spChg>
        <pc:spChg chg="add del">
          <ac:chgData name="Alexander D Soto" userId="1d982df1-030d-4b8e-8ebd-952ddd1b2008" providerId="ADAL" clId="{B30D5E19-6A91-4E0B-B3E5-678825B405FA}" dt="2020-11-11T04:59:27.083" v="2053"/>
          <ac:spMkLst>
            <pc:docMk/>
            <pc:sldMk cId="1706015516" sldId="425"/>
            <ac:spMk id="6" creationId="{C21A4D88-9EAB-488E-8EBC-74249B77559F}"/>
          </ac:spMkLst>
        </pc:spChg>
        <pc:spChg chg="add del mod">
          <ac:chgData name="Alexander D Soto" userId="1d982df1-030d-4b8e-8ebd-952ddd1b2008" providerId="ADAL" clId="{B30D5E19-6A91-4E0B-B3E5-678825B405FA}" dt="2020-11-11T04:59:39.233" v="2058"/>
          <ac:spMkLst>
            <pc:docMk/>
            <pc:sldMk cId="1706015516" sldId="425"/>
            <ac:spMk id="8" creationId="{CE2DE0CA-92A0-47FD-B9A5-D01A760E24E8}"/>
          </ac:spMkLst>
        </pc:spChg>
        <pc:spChg chg="add del">
          <ac:chgData name="Alexander D Soto" userId="1d982df1-030d-4b8e-8ebd-952ddd1b2008" providerId="ADAL" clId="{B30D5E19-6A91-4E0B-B3E5-678825B405FA}" dt="2020-11-11T04:59:43.628" v="2060"/>
          <ac:spMkLst>
            <pc:docMk/>
            <pc:sldMk cId="1706015516" sldId="425"/>
            <ac:spMk id="10" creationId="{732AC9C2-BB5F-44B0-A913-AB3434A15B40}"/>
          </ac:spMkLst>
        </pc:spChg>
        <pc:spChg chg="add">
          <ac:chgData name="Alexander D Soto" userId="1d982df1-030d-4b8e-8ebd-952ddd1b2008" providerId="ADAL" clId="{B30D5E19-6A91-4E0B-B3E5-678825B405FA}" dt="2020-11-11T04:59:49.379" v="2061"/>
          <ac:spMkLst>
            <pc:docMk/>
            <pc:sldMk cId="1706015516" sldId="425"/>
            <ac:spMk id="12" creationId="{BD2E2716-8C22-4B0E-8D6C-2E59BEC5C594}"/>
          </ac:spMkLst>
        </pc:spChg>
        <pc:spChg chg="add mod">
          <ac:chgData name="Alexander D Soto" userId="1d982df1-030d-4b8e-8ebd-952ddd1b2008" providerId="ADAL" clId="{B30D5E19-6A91-4E0B-B3E5-678825B405FA}" dt="2020-11-11T05:10:48.363" v="2779" actId="1076"/>
          <ac:spMkLst>
            <pc:docMk/>
            <pc:sldMk cId="1706015516" sldId="425"/>
            <ac:spMk id="13" creationId="{7928A970-1722-452B-BCEB-CB47B15F8102}"/>
          </ac:spMkLst>
        </pc:spChg>
        <pc:graphicFrameChg chg="add del mod">
          <ac:chgData name="Alexander D Soto" userId="1d982df1-030d-4b8e-8ebd-952ddd1b2008" providerId="ADAL" clId="{B30D5E19-6A91-4E0B-B3E5-678825B405FA}" dt="2020-11-11T04:59:39.233" v="2058"/>
          <ac:graphicFrameMkLst>
            <pc:docMk/>
            <pc:sldMk cId="1706015516" sldId="425"/>
            <ac:graphicFrameMk id="7" creationId="{84380B63-62D1-4774-B3DD-71AB46257E01}"/>
          </ac:graphicFrameMkLst>
        </pc:graphicFrameChg>
        <pc:graphicFrameChg chg="add del">
          <ac:chgData name="Alexander D Soto" userId="1d982df1-030d-4b8e-8ebd-952ddd1b2008" providerId="ADAL" clId="{B30D5E19-6A91-4E0B-B3E5-678825B405FA}" dt="2020-11-11T04:59:43.628" v="2060"/>
          <ac:graphicFrameMkLst>
            <pc:docMk/>
            <pc:sldMk cId="1706015516" sldId="425"/>
            <ac:graphicFrameMk id="9" creationId="{6EB9DC1A-A52D-4707-AC7D-4CE51447005C}"/>
          </ac:graphicFrameMkLst>
        </pc:graphicFrameChg>
        <pc:graphicFrameChg chg="add del mod modGraphic">
          <ac:chgData name="Alexander D Soto" userId="1d982df1-030d-4b8e-8ebd-952ddd1b2008" providerId="ADAL" clId="{B30D5E19-6A91-4E0B-B3E5-678825B405FA}" dt="2020-11-11T05:07:55.846" v="2404" actId="478"/>
          <ac:graphicFrameMkLst>
            <pc:docMk/>
            <pc:sldMk cId="1706015516" sldId="425"/>
            <ac:graphicFrameMk id="11" creationId="{3FF29874-6413-45C3-9BDC-C9313C3FA828}"/>
          </ac:graphicFrameMkLst>
        </pc:graphicFrameChg>
        <pc:graphicFrameChg chg="add mod modGraphic">
          <ac:chgData name="Alexander D Soto" userId="1d982df1-030d-4b8e-8ebd-952ddd1b2008" providerId="ADAL" clId="{B30D5E19-6A91-4E0B-B3E5-678825B405FA}" dt="2020-11-11T05:10:57.326" v="2783" actId="313"/>
          <ac:graphicFrameMkLst>
            <pc:docMk/>
            <pc:sldMk cId="1706015516" sldId="425"/>
            <ac:graphicFrameMk id="14" creationId="{9F319769-47D6-402C-8E9F-A713C0EA6D39}"/>
          </ac:graphicFrameMkLst>
        </pc:graphicFrameChg>
      </pc:sldChg>
      <pc:sldChg chg="modSp add del">
        <pc:chgData name="Alexander D Soto" userId="1d982df1-030d-4b8e-8ebd-952ddd1b2008" providerId="ADAL" clId="{B30D5E19-6A91-4E0B-B3E5-678825B405FA}" dt="2020-11-11T05:37:41.994" v="3211" actId="2696"/>
        <pc:sldMkLst>
          <pc:docMk/>
          <pc:sldMk cId="326311647" sldId="426"/>
        </pc:sldMkLst>
        <pc:spChg chg="mod">
          <ac:chgData name="Alexander D Soto" userId="1d982df1-030d-4b8e-8ebd-952ddd1b2008" providerId="ADAL" clId="{B30D5E19-6A91-4E0B-B3E5-678825B405FA}" dt="2020-11-11T05:14:01.722" v="2810" actId="20577"/>
          <ac:spMkLst>
            <pc:docMk/>
            <pc:sldMk cId="326311647" sldId="426"/>
            <ac:spMk id="4" creationId="{2E64CBB5-4D28-4B4D-A36D-73181574B1CA}"/>
          </ac:spMkLst>
        </pc:spChg>
      </pc:sldChg>
    </pc:docChg>
  </pc:docChgLst>
  <pc:docChgLst>
    <pc:chgData name="Andrea Georgina Hernandez Limon" userId="S::agh94@nau.edu::6fcd4d0b-4b7f-4755-a530-9eb3ae6ce82a" providerId="AD" clId="Web-{D496B3D0-7EE4-4028-99FA-51125B60A77B}"/>
    <pc:docChg chg="delSld modSld sldOrd">
      <pc:chgData name="Andrea Georgina Hernandez Limon" userId="S::agh94@nau.edu::6fcd4d0b-4b7f-4755-a530-9eb3ae6ce82a" providerId="AD" clId="Web-{D496B3D0-7EE4-4028-99FA-51125B60A77B}" dt="2020-11-12T04:24:27.267" v="349" actId="20577"/>
      <pc:docMkLst>
        <pc:docMk/>
      </pc:docMkLst>
      <pc:sldChg chg="ord">
        <pc:chgData name="Andrea Georgina Hernandez Limon" userId="S::agh94@nau.edu::6fcd4d0b-4b7f-4755-a530-9eb3ae6ce82a" providerId="AD" clId="Web-{D496B3D0-7EE4-4028-99FA-51125B60A77B}" dt="2020-11-12T04:21:31.329" v="341"/>
        <pc:sldMkLst>
          <pc:docMk/>
          <pc:sldMk cId="1069660451" sldId="325"/>
        </pc:sldMkLst>
      </pc:sldChg>
      <pc:sldChg chg="modNotes">
        <pc:chgData name="Andrea Georgina Hernandez Limon" userId="S::agh94@nau.edu::6fcd4d0b-4b7f-4755-a530-9eb3ae6ce82a" providerId="AD" clId="Web-{D496B3D0-7EE4-4028-99FA-51125B60A77B}" dt="2020-11-12T03:54:31.120" v="249"/>
        <pc:sldMkLst>
          <pc:docMk/>
          <pc:sldMk cId="3870069274" sldId="326"/>
        </pc:sldMkLst>
      </pc:sldChg>
      <pc:sldChg chg="modSp">
        <pc:chgData name="Andrea Georgina Hernandez Limon" userId="S::agh94@nau.edu::6fcd4d0b-4b7f-4755-a530-9eb3ae6ce82a" providerId="AD" clId="Web-{D496B3D0-7EE4-4028-99FA-51125B60A77B}" dt="2020-11-12T03:44:50.796" v="126" actId="20577"/>
        <pc:sldMkLst>
          <pc:docMk/>
          <pc:sldMk cId="645251281" sldId="327"/>
        </pc:sldMkLst>
        <pc:spChg chg="mod">
          <ac:chgData name="Andrea Georgina Hernandez Limon" userId="S::agh94@nau.edu::6fcd4d0b-4b7f-4755-a530-9eb3ae6ce82a" providerId="AD" clId="Web-{D496B3D0-7EE4-4028-99FA-51125B60A77B}" dt="2020-11-12T03:44:50.796" v="126" actId="20577"/>
          <ac:spMkLst>
            <pc:docMk/>
            <pc:sldMk cId="645251281" sldId="327"/>
            <ac:spMk id="5" creationId="{E2EC1903-3326-424D-8182-DBEF7517E951}"/>
          </ac:spMkLst>
        </pc:spChg>
      </pc:sldChg>
      <pc:sldChg chg="modSp">
        <pc:chgData name="Andrea Georgina Hernandez Limon" userId="S::agh94@nau.edu::6fcd4d0b-4b7f-4755-a530-9eb3ae6ce82a" providerId="AD" clId="Web-{D496B3D0-7EE4-4028-99FA-51125B60A77B}" dt="2020-11-12T03:35:43.309" v="15" actId="20577"/>
        <pc:sldMkLst>
          <pc:docMk/>
          <pc:sldMk cId="425332664" sldId="329"/>
        </pc:sldMkLst>
        <pc:spChg chg="mod">
          <ac:chgData name="Andrea Georgina Hernandez Limon" userId="S::agh94@nau.edu::6fcd4d0b-4b7f-4755-a530-9eb3ae6ce82a" providerId="AD" clId="Web-{D496B3D0-7EE4-4028-99FA-51125B60A77B}" dt="2020-11-12T03:35:28.136" v="5" actId="20577"/>
          <ac:spMkLst>
            <pc:docMk/>
            <pc:sldMk cId="425332664" sldId="329"/>
            <ac:spMk id="12" creationId="{9B82E1EC-1CBB-45F3-9210-018D15EDD59E}"/>
          </ac:spMkLst>
        </pc:spChg>
        <pc:spChg chg="mod">
          <ac:chgData name="Andrea Georgina Hernandez Limon" userId="S::agh94@nau.edu::6fcd4d0b-4b7f-4755-a530-9eb3ae6ce82a" providerId="AD" clId="Web-{D496B3D0-7EE4-4028-99FA-51125B60A77B}" dt="2020-11-12T03:35:32.730" v="9" actId="20577"/>
          <ac:spMkLst>
            <pc:docMk/>
            <pc:sldMk cId="425332664" sldId="329"/>
            <ac:spMk id="13" creationId="{6E985F90-FC44-4F9C-BAA6-5C035A6D7F53}"/>
          </ac:spMkLst>
        </pc:spChg>
        <pc:spChg chg="mod">
          <ac:chgData name="Andrea Georgina Hernandez Limon" userId="S::agh94@nau.edu::6fcd4d0b-4b7f-4755-a530-9eb3ae6ce82a" providerId="AD" clId="Web-{D496B3D0-7EE4-4028-99FA-51125B60A77B}" dt="2020-11-12T03:35:43.309" v="15" actId="20577"/>
          <ac:spMkLst>
            <pc:docMk/>
            <pc:sldMk cId="425332664" sldId="329"/>
            <ac:spMk id="14" creationId="{C0707D37-BF0D-4C0D-93AE-4DEB431084AC}"/>
          </ac:spMkLst>
        </pc:spChg>
      </pc:sldChg>
      <pc:sldChg chg="modSp">
        <pc:chgData name="Andrea Georgina Hernandez Limon" userId="S::agh94@nau.edu::6fcd4d0b-4b7f-4755-a530-9eb3ae6ce82a" providerId="AD" clId="Web-{D496B3D0-7EE4-4028-99FA-51125B60A77B}" dt="2020-11-12T03:39:37.471" v="102" actId="20577"/>
        <pc:sldMkLst>
          <pc:docMk/>
          <pc:sldMk cId="193343161" sldId="336"/>
        </pc:sldMkLst>
        <pc:spChg chg="mod">
          <ac:chgData name="Andrea Georgina Hernandez Limon" userId="S::agh94@nau.edu::6fcd4d0b-4b7f-4755-a530-9eb3ae6ce82a" providerId="AD" clId="Web-{D496B3D0-7EE4-4028-99FA-51125B60A77B}" dt="2020-11-12T03:39:37.471" v="102" actId="20577"/>
          <ac:spMkLst>
            <pc:docMk/>
            <pc:sldMk cId="193343161" sldId="336"/>
            <ac:spMk id="8" creationId="{6E36BA38-31EF-412B-9E48-3AC33DEC4D6E}"/>
          </ac:spMkLst>
        </pc:spChg>
      </pc:sldChg>
      <pc:sldChg chg="modSp">
        <pc:chgData name="Andrea Georgina Hernandez Limon" userId="S::agh94@nau.edu::6fcd4d0b-4b7f-4755-a530-9eb3ae6ce82a" providerId="AD" clId="Web-{D496B3D0-7EE4-4028-99FA-51125B60A77B}" dt="2020-11-12T04:20:24.683" v="340" actId="14100"/>
        <pc:sldMkLst>
          <pc:docMk/>
          <pc:sldMk cId="2144519994" sldId="339"/>
        </pc:sldMkLst>
        <pc:spChg chg="mod">
          <ac:chgData name="Andrea Georgina Hernandez Limon" userId="S::agh94@nau.edu::6fcd4d0b-4b7f-4755-a530-9eb3ae6ce82a" providerId="AD" clId="Web-{D496B3D0-7EE4-4028-99FA-51125B60A77B}" dt="2020-11-12T04:20:24.683" v="340" actId="14100"/>
          <ac:spMkLst>
            <pc:docMk/>
            <pc:sldMk cId="2144519994" sldId="339"/>
            <ac:spMk id="5" creationId="{13C77503-756A-41BA-8FC6-F305742B4123}"/>
          </ac:spMkLst>
        </pc:spChg>
      </pc:sldChg>
      <pc:sldChg chg="modSp">
        <pc:chgData name="Andrea Georgina Hernandez Limon" userId="S::agh94@nau.edu::6fcd4d0b-4b7f-4755-a530-9eb3ae6ce82a" providerId="AD" clId="Web-{D496B3D0-7EE4-4028-99FA-51125B60A77B}" dt="2020-11-12T03:37:20.005" v="82" actId="20577"/>
        <pc:sldMkLst>
          <pc:docMk/>
          <pc:sldMk cId="627518890" sldId="341"/>
        </pc:sldMkLst>
        <pc:spChg chg="mod">
          <ac:chgData name="Andrea Georgina Hernandez Limon" userId="S::agh94@nau.edu::6fcd4d0b-4b7f-4755-a530-9eb3ae6ce82a" providerId="AD" clId="Web-{D496B3D0-7EE4-4028-99FA-51125B60A77B}" dt="2020-11-12T03:36:35.579" v="43" actId="20577"/>
          <ac:spMkLst>
            <pc:docMk/>
            <pc:sldMk cId="627518890" sldId="341"/>
            <ac:spMk id="9" creationId="{D03DF464-F3C8-4B63-9B12-223EB33BF5F4}"/>
          </ac:spMkLst>
        </pc:spChg>
        <pc:spChg chg="mod">
          <ac:chgData name="Andrea Georgina Hernandez Limon" userId="S::agh94@nau.edu::6fcd4d0b-4b7f-4755-a530-9eb3ae6ce82a" providerId="AD" clId="Web-{D496B3D0-7EE4-4028-99FA-51125B60A77B}" dt="2020-11-12T03:37:20.005" v="82" actId="20577"/>
          <ac:spMkLst>
            <pc:docMk/>
            <pc:sldMk cId="627518890" sldId="341"/>
            <ac:spMk id="12" creationId="{A7C08836-2696-4E84-BA98-75962116F87B}"/>
          </ac:spMkLst>
        </pc:spChg>
      </pc:sldChg>
      <pc:sldChg chg="modSp">
        <pc:chgData name="Andrea Georgina Hernandez Limon" userId="S::agh94@nau.edu::6fcd4d0b-4b7f-4755-a530-9eb3ae6ce82a" providerId="AD" clId="Web-{D496B3D0-7EE4-4028-99FA-51125B60A77B}" dt="2020-11-12T04:23:41.591" v="344" actId="1076"/>
        <pc:sldMkLst>
          <pc:docMk/>
          <pc:sldMk cId="1298036709" sldId="343"/>
        </pc:sldMkLst>
        <pc:picChg chg="mod modCrop">
          <ac:chgData name="Andrea Georgina Hernandez Limon" userId="S::agh94@nau.edu::6fcd4d0b-4b7f-4755-a530-9eb3ae6ce82a" providerId="AD" clId="Web-{D496B3D0-7EE4-4028-99FA-51125B60A77B}" dt="2020-11-12T04:23:41.591" v="344" actId="1076"/>
          <ac:picMkLst>
            <pc:docMk/>
            <pc:sldMk cId="1298036709" sldId="343"/>
            <ac:picMk id="11" creationId="{26D3304C-27AA-4E7A-B080-12C545987F8E}"/>
          </ac:picMkLst>
        </pc:picChg>
      </pc:sldChg>
      <pc:sldChg chg="modSp">
        <pc:chgData name="Andrea Georgina Hernandez Limon" userId="S::agh94@nau.edu::6fcd4d0b-4b7f-4755-a530-9eb3ae6ce82a" providerId="AD" clId="Web-{D496B3D0-7EE4-4028-99FA-51125B60A77B}" dt="2020-11-12T04:18:11.296" v="322" actId="1076"/>
        <pc:sldMkLst>
          <pc:docMk/>
          <pc:sldMk cId="2843309129" sldId="349"/>
        </pc:sldMkLst>
        <pc:spChg chg="mod">
          <ac:chgData name="Andrea Georgina Hernandez Limon" userId="S::agh94@nau.edu::6fcd4d0b-4b7f-4755-a530-9eb3ae6ce82a" providerId="AD" clId="Web-{D496B3D0-7EE4-4028-99FA-51125B60A77B}" dt="2020-11-12T04:18:11.296" v="322" actId="1076"/>
          <ac:spMkLst>
            <pc:docMk/>
            <pc:sldMk cId="2843309129" sldId="349"/>
            <ac:spMk id="7" creationId="{DFDB0FDC-9C8A-40DA-A6F7-A53AD3AA6B07}"/>
          </ac:spMkLst>
        </pc:spChg>
        <pc:picChg chg="mod">
          <ac:chgData name="Andrea Georgina Hernandez Limon" userId="S::agh94@nau.edu::6fcd4d0b-4b7f-4755-a530-9eb3ae6ce82a" providerId="AD" clId="Web-{D496B3D0-7EE4-4028-99FA-51125B60A77B}" dt="2020-11-12T04:18:11.296" v="321" actId="1076"/>
          <ac:picMkLst>
            <pc:docMk/>
            <pc:sldMk cId="2843309129" sldId="349"/>
            <ac:picMk id="2050" creationId="{C2FF4B7E-2C4F-4372-81C5-B5B472C51F95}"/>
          </ac:picMkLst>
        </pc:picChg>
      </pc:sldChg>
      <pc:sldChg chg="modSp">
        <pc:chgData name="Andrea Georgina Hernandez Limon" userId="S::agh94@nau.edu::6fcd4d0b-4b7f-4755-a530-9eb3ae6ce82a" providerId="AD" clId="Web-{D496B3D0-7EE4-4028-99FA-51125B60A77B}" dt="2020-11-12T04:24:24.626" v="347" actId="20577"/>
        <pc:sldMkLst>
          <pc:docMk/>
          <pc:sldMk cId="1843382149" sldId="354"/>
        </pc:sldMkLst>
        <pc:spChg chg="mod">
          <ac:chgData name="Andrea Georgina Hernandez Limon" userId="S::agh94@nau.edu::6fcd4d0b-4b7f-4755-a530-9eb3ae6ce82a" providerId="AD" clId="Web-{D496B3D0-7EE4-4028-99FA-51125B60A77B}" dt="2020-11-12T04:24:24.626" v="347" actId="20577"/>
          <ac:spMkLst>
            <pc:docMk/>
            <pc:sldMk cId="1843382149" sldId="354"/>
            <ac:spMk id="9" creationId="{3C621924-721E-4874-B3D2-24D5E27B1D6F}"/>
          </ac:spMkLst>
        </pc:spChg>
      </pc:sldChg>
      <pc:sldChg chg="modSp">
        <pc:chgData name="Andrea Georgina Hernandez Limon" userId="S::agh94@nau.edu::6fcd4d0b-4b7f-4755-a530-9eb3ae6ce82a" providerId="AD" clId="Web-{D496B3D0-7EE4-4028-99FA-51125B60A77B}" dt="2020-11-12T04:19:34.741" v="330" actId="20577"/>
        <pc:sldMkLst>
          <pc:docMk/>
          <pc:sldMk cId="1760418028" sldId="361"/>
        </pc:sldMkLst>
        <pc:spChg chg="mod">
          <ac:chgData name="Andrea Georgina Hernandez Limon" userId="S::agh94@nau.edu::6fcd4d0b-4b7f-4755-a530-9eb3ae6ce82a" providerId="AD" clId="Web-{D496B3D0-7EE4-4028-99FA-51125B60A77B}" dt="2020-11-12T04:19:34.741" v="330" actId="20577"/>
          <ac:spMkLst>
            <pc:docMk/>
            <pc:sldMk cId="1760418028" sldId="361"/>
            <ac:spMk id="3" creationId="{5F8D2662-15B2-4FD3-9492-82003C9B24DF}"/>
          </ac:spMkLst>
        </pc:spChg>
      </pc:sldChg>
      <pc:sldChg chg="modSp">
        <pc:chgData name="Andrea Georgina Hernandez Limon" userId="S::agh94@nau.edu::6fcd4d0b-4b7f-4755-a530-9eb3ae6ce82a" providerId="AD" clId="Web-{D496B3D0-7EE4-4028-99FA-51125B60A77B}" dt="2020-11-12T04:19:45.789" v="338" actId="20577"/>
        <pc:sldMkLst>
          <pc:docMk/>
          <pc:sldMk cId="4283164079" sldId="362"/>
        </pc:sldMkLst>
        <pc:spChg chg="mod">
          <ac:chgData name="Andrea Georgina Hernandez Limon" userId="S::agh94@nau.edu::6fcd4d0b-4b7f-4755-a530-9eb3ae6ce82a" providerId="AD" clId="Web-{D496B3D0-7EE4-4028-99FA-51125B60A77B}" dt="2020-11-12T04:19:45.789" v="338" actId="20577"/>
          <ac:spMkLst>
            <pc:docMk/>
            <pc:sldMk cId="4283164079" sldId="362"/>
            <ac:spMk id="3" creationId="{5F8D2662-15B2-4FD3-9492-82003C9B24DF}"/>
          </ac:spMkLst>
        </pc:spChg>
      </pc:sldChg>
      <pc:sldChg chg="modSp">
        <pc:chgData name="Andrea Georgina Hernandez Limon" userId="S::agh94@nau.edu::6fcd4d0b-4b7f-4755-a530-9eb3ae6ce82a" providerId="AD" clId="Web-{D496B3D0-7EE4-4028-99FA-51125B60A77B}" dt="2020-11-12T04:19:59.180" v="339" actId="20577"/>
        <pc:sldMkLst>
          <pc:docMk/>
          <pc:sldMk cId="3407339212" sldId="363"/>
        </pc:sldMkLst>
        <pc:spChg chg="mod">
          <ac:chgData name="Andrea Georgina Hernandez Limon" userId="S::agh94@nau.edu::6fcd4d0b-4b7f-4755-a530-9eb3ae6ce82a" providerId="AD" clId="Web-{D496B3D0-7EE4-4028-99FA-51125B60A77B}" dt="2020-11-12T04:19:59.180" v="339" actId="20577"/>
          <ac:spMkLst>
            <pc:docMk/>
            <pc:sldMk cId="3407339212" sldId="363"/>
            <ac:spMk id="3" creationId="{5F8D2662-15B2-4FD3-9492-82003C9B24DF}"/>
          </ac:spMkLst>
        </pc:spChg>
      </pc:sldChg>
      <pc:sldChg chg="addSp modSp modNotes">
        <pc:chgData name="Andrea Georgina Hernandez Limon" userId="S::agh94@nau.edu::6fcd4d0b-4b7f-4755-a530-9eb3ae6ce82a" providerId="AD" clId="Web-{D496B3D0-7EE4-4028-99FA-51125B60A77B}" dt="2020-11-12T03:55:23.406" v="259" actId="20577"/>
        <pc:sldMkLst>
          <pc:docMk/>
          <pc:sldMk cId="2307380360" sldId="369"/>
        </pc:sldMkLst>
        <pc:spChg chg="mod">
          <ac:chgData name="Andrea Georgina Hernandez Limon" userId="S::agh94@nau.edu::6fcd4d0b-4b7f-4755-a530-9eb3ae6ce82a" providerId="AD" clId="Web-{D496B3D0-7EE4-4028-99FA-51125B60A77B}" dt="2020-11-12T03:55:23.406" v="259" actId="20577"/>
          <ac:spMkLst>
            <pc:docMk/>
            <pc:sldMk cId="2307380360" sldId="369"/>
            <ac:spMk id="6" creationId="{B99D129E-D6E8-4763-BC51-BB23896769E2}"/>
          </ac:spMkLst>
        </pc:spChg>
        <pc:spChg chg="mod">
          <ac:chgData name="Andrea Georgina Hernandez Limon" userId="S::agh94@nau.edu::6fcd4d0b-4b7f-4755-a530-9eb3ae6ce82a" providerId="AD" clId="Web-{D496B3D0-7EE4-4028-99FA-51125B60A77B}" dt="2020-11-12T03:55:10.483" v="256" actId="1076"/>
          <ac:spMkLst>
            <pc:docMk/>
            <pc:sldMk cId="2307380360" sldId="369"/>
            <ac:spMk id="9" creationId="{CA9CB8BD-A9B6-4BE4-813F-69FF834E47E4}"/>
          </ac:spMkLst>
        </pc:spChg>
        <pc:spChg chg="mod">
          <ac:chgData name="Andrea Georgina Hernandez Limon" userId="S::agh94@nau.edu::6fcd4d0b-4b7f-4755-a530-9eb3ae6ce82a" providerId="AD" clId="Web-{D496B3D0-7EE4-4028-99FA-51125B60A77B}" dt="2020-11-12T03:55:12.795" v="257" actId="14100"/>
          <ac:spMkLst>
            <pc:docMk/>
            <pc:sldMk cId="2307380360" sldId="369"/>
            <ac:spMk id="10" creationId="{769EA833-25AA-4E7C-933D-5BBB857B3EA7}"/>
          </ac:spMkLst>
        </pc:spChg>
        <pc:grpChg chg="add">
          <ac:chgData name="Andrea Georgina Hernandez Limon" userId="S::agh94@nau.edu::6fcd4d0b-4b7f-4755-a530-9eb3ae6ce82a" providerId="AD" clId="Web-{D496B3D0-7EE4-4028-99FA-51125B60A77B}" dt="2020-11-12T03:54:58.810" v="254"/>
          <ac:grpSpMkLst>
            <pc:docMk/>
            <pc:sldMk cId="2307380360" sldId="369"/>
            <ac:grpSpMk id="7" creationId="{25598AAD-A1D6-4696-ADD6-BA9CB94D3DA7}"/>
          </ac:grpSpMkLst>
        </pc:grpChg>
        <pc:picChg chg="mod">
          <ac:chgData name="Andrea Georgina Hernandez Limon" userId="S::agh94@nau.edu::6fcd4d0b-4b7f-4755-a530-9eb3ae6ce82a" providerId="AD" clId="Web-{D496B3D0-7EE4-4028-99FA-51125B60A77B}" dt="2020-11-12T03:54:53.278" v="253" actId="1076"/>
          <ac:picMkLst>
            <pc:docMk/>
            <pc:sldMk cId="2307380360" sldId="369"/>
            <ac:picMk id="1026" creationId="{0729261D-0F1F-4A65-ADD0-D7F9162024BE}"/>
          </ac:picMkLst>
        </pc:picChg>
        <pc:picChg chg="mod">
          <ac:chgData name="Andrea Georgina Hernandez Limon" userId="S::agh94@nau.edu::6fcd4d0b-4b7f-4755-a530-9eb3ae6ce82a" providerId="AD" clId="Web-{D496B3D0-7EE4-4028-99FA-51125B60A77B}" dt="2020-11-12T03:54:49.856" v="252" actId="1076"/>
          <ac:picMkLst>
            <pc:docMk/>
            <pc:sldMk cId="2307380360" sldId="369"/>
            <ac:picMk id="1028" creationId="{81029EE4-7E73-4665-934F-646884566E70}"/>
          </ac:picMkLst>
        </pc:picChg>
        <pc:picChg chg="mod">
          <ac:chgData name="Andrea Georgina Hernandez Limon" userId="S::agh94@nau.edu::6fcd4d0b-4b7f-4755-a530-9eb3ae6ce82a" providerId="AD" clId="Web-{D496B3D0-7EE4-4028-99FA-51125B60A77B}" dt="2020-11-12T03:54:43.590" v="251" actId="1076"/>
          <ac:picMkLst>
            <pc:docMk/>
            <pc:sldMk cId="2307380360" sldId="369"/>
            <ac:picMk id="1038" creationId="{ABB6EC98-22AB-43D2-A410-65FF22CFB456}"/>
          </ac:picMkLst>
        </pc:picChg>
        <pc:picChg chg="mod">
          <ac:chgData name="Andrea Georgina Hernandez Limon" userId="S::agh94@nau.edu::6fcd4d0b-4b7f-4755-a530-9eb3ae6ce82a" providerId="AD" clId="Web-{D496B3D0-7EE4-4028-99FA-51125B60A77B}" dt="2020-11-12T03:54:41.011" v="250" actId="1076"/>
          <ac:picMkLst>
            <pc:docMk/>
            <pc:sldMk cId="2307380360" sldId="369"/>
            <ac:picMk id="1040" creationId="{D4DDEA04-17BB-45E7-BCD1-019B945A76BE}"/>
          </ac:picMkLst>
        </pc:picChg>
      </pc:sldChg>
      <pc:sldChg chg="modNotes">
        <pc:chgData name="Andrea Georgina Hernandez Limon" userId="S::agh94@nau.edu::6fcd4d0b-4b7f-4755-a530-9eb3ae6ce82a" providerId="AD" clId="Web-{D496B3D0-7EE4-4028-99FA-51125B60A77B}" dt="2020-11-12T03:53:22.051" v="175"/>
        <pc:sldMkLst>
          <pc:docMk/>
          <pc:sldMk cId="3946552514" sldId="370"/>
        </pc:sldMkLst>
      </pc:sldChg>
      <pc:sldChg chg="modSp modNotes">
        <pc:chgData name="Andrea Georgina Hernandez Limon" userId="S::agh94@nau.edu::6fcd4d0b-4b7f-4755-a530-9eb3ae6ce82a" providerId="AD" clId="Web-{D496B3D0-7EE4-4028-99FA-51125B60A77B}" dt="2020-11-12T03:58:46.877" v="279" actId="1076"/>
        <pc:sldMkLst>
          <pc:docMk/>
          <pc:sldMk cId="1818886356" sldId="371"/>
        </pc:sldMkLst>
        <pc:spChg chg="mod">
          <ac:chgData name="Andrea Georgina Hernandez Limon" userId="S::agh94@nau.edu::6fcd4d0b-4b7f-4755-a530-9eb3ae6ce82a" providerId="AD" clId="Web-{D496B3D0-7EE4-4028-99FA-51125B60A77B}" dt="2020-11-12T03:58:46.877" v="279" actId="1076"/>
          <ac:spMkLst>
            <pc:docMk/>
            <pc:sldMk cId="1818886356" sldId="371"/>
            <ac:spMk id="18" creationId="{CE7F459B-D454-4428-94C1-460742B566D7}"/>
          </ac:spMkLst>
        </pc:spChg>
        <pc:spChg chg="mod">
          <ac:chgData name="Andrea Georgina Hernandez Limon" userId="S::agh94@nau.edu::6fcd4d0b-4b7f-4755-a530-9eb3ae6ce82a" providerId="AD" clId="Web-{D496B3D0-7EE4-4028-99FA-51125B60A77B}" dt="2020-11-12T03:58:24.531" v="276" actId="20577"/>
          <ac:spMkLst>
            <pc:docMk/>
            <pc:sldMk cId="1818886356" sldId="371"/>
            <ac:spMk id="22" creationId="{C1B9D538-AE88-40AC-84F5-00DAD8E92D1B}"/>
          </ac:spMkLst>
        </pc:spChg>
        <pc:grpChg chg="mod">
          <ac:chgData name="Andrea Georgina Hernandez Limon" userId="S::agh94@nau.edu::6fcd4d0b-4b7f-4755-a530-9eb3ae6ce82a" providerId="AD" clId="Web-{D496B3D0-7EE4-4028-99FA-51125B60A77B}" dt="2020-11-12T03:58:46.877" v="278" actId="1076"/>
          <ac:grpSpMkLst>
            <pc:docMk/>
            <pc:sldMk cId="1818886356" sldId="371"/>
            <ac:grpSpMk id="21" creationId="{B3EFA2DD-3A94-4793-92A9-A866143FC8D1}"/>
          </ac:grpSpMkLst>
        </pc:grpChg>
      </pc:sldChg>
      <pc:sldChg chg="addSp delSp modSp modNotes">
        <pc:chgData name="Andrea Georgina Hernandez Limon" userId="S::agh94@nau.edu::6fcd4d0b-4b7f-4755-a530-9eb3ae6ce82a" providerId="AD" clId="Web-{D496B3D0-7EE4-4028-99FA-51125B60A77B}" dt="2020-11-12T04:16:58.445" v="317" actId="20577"/>
        <pc:sldMkLst>
          <pc:docMk/>
          <pc:sldMk cId="248273043" sldId="372"/>
        </pc:sldMkLst>
        <pc:spChg chg="mod">
          <ac:chgData name="Andrea Georgina Hernandez Limon" userId="S::agh94@nau.edu::6fcd4d0b-4b7f-4755-a530-9eb3ae6ce82a" providerId="AD" clId="Web-{D496B3D0-7EE4-4028-99FA-51125B60A77B}" dt="2020-11-12T04:01:11.218" v="298" actId="1076"/>
          <ac:spMkLst>
            <pc:docMk/>
            <pc:sldMk cId="248273043" sldId="372"/>
            <ac:spMk id="8" creationId="{9468FA63-DEAC-4F3F-B5CE-8CED30F3688D}"/>
          </ac:spMkLst>
        </pc:spChg>
        <pc:spChg chg="add mod">
          <ac:chgData name="Andrea Georgina Hernandez Limon" userId="S::agh94@nau.edu::6fcd4d0b-4b7f-4755-a530-9eb3ae6ce82a" providerId="AD" clId="Web-{D496B3D0-7EE4-4028-99FA-51125B60A77B}" dt="2020-11-12T04:16:58.445" v="317" actId="20577"/>
          <ac:spMkLst>
            <pc:docMk/>
            <pc:sldMk cId="248273043" sldId="372"/>
            <ac:spMk id="14" creationId="{B9081226-316F-44D6-9755-C184FD7F1CF7}"/>
          </ac:spMkLst>
        </pc:spChg>
        <pc:picChg chg="add mod">
          <ac:chgData name="Andrea Georgina Hernandez Limon" userId="S::agh94@nau.edu::6fcd4d0b-4b7f-4755-a530-9eb3ae6ce82a" providerId="AD" clId="Web-{D496B3D0-7EE4-4028-99FA-51125B60A77B}" dt="2020-11-12T04:01:03.139" v="288" actId="1076"/>
          <ac:picMkLst>
            <pc:docMk/>
            <pc:sldMk cId="248273043" sldId="372"/>
            <ac:picMk id="6" creationId="{68CA943E-9BD4-496C-BFA7-E80A7012887E}"/>
          </ac:picMkLst>
        </pc:picChg>
        <pc:picChg chg="add del mod">
          <ac:chgData name="Andrea Georgina Hernandez Limon" userId="S::agh94@nau.edu::6fcd4d0b-4b7f-4755-a530-9eb3ae6ce82a" providerId="AD" clId="Web-{D496B3D0-7EE4-4028-99FA-51125B60A77B}" dt="2020-11-12T04:01:16.938" v="300"/>
          <ac:picMkLst>
            <pc:docMk/>
            <pc:sldMk cId="248273043" sldId="372"/>
            <ac:picMk id="7" creationId="{41C0B049-790E-4BBF-B90B-2C1ED01B0563}"/>
          </ac:picMkLst>
        </pc:picChg>
        <pc:picChg chg="mod modCrop">
          <ac:chgData name="Andrea Georgina Hernandez Limon" userId="S::agh94@nau.edu::6fcd4d0b-4b7f-4755-a530-9eb3ae6ce82a" providerId="AD" clId="Web-{D496B3D0-7EE4-4028-99FA-51125B60A77B}" dt="2020-11-12T04:00:53.639" v="285" actId="1076"/>
          <ac:picMkLst>
            <pc:docMk/>
            <pc:sldMk cId="248273043" sldId="372"/>
            <ac:picMk id="3074" creationId="{FE455A24-BC43-48EF-9E01-E2053770A8DB}"/>
          </ac:picMkLst>
        </pc:picChg>
      </pc:sldChg>
      <pc:sldChg chg="modSp">
        <pc:chgData name="Andrea Georgina Hernandez Limon" userId="S::agh94@nau.edu::6fcd4d0b-4b7f-4755-a530-9eb3ae6ce82a" providerId="AD" clId="Web-{D496B3D0-7EE4-4028-99FA-51125B60A77B}" dt="2020-11-12T03:37:37.507" v="99" actId="1076"/>
        <pc:sldMkLst>
          <pc:docMk/>
          <pc:sldMk cId="333869463" sldId="378"/>
        </pc:sldMkLst>
        <pc:spChg chg="mod">
          <ac:chgData name="Andrea Georgina Hernandez Limon" userId="S::agh94@nau.edu::6fcd4d0b-4b7f-4755-a530-9eb3ae6ce82a" providerId="AD" clId="Web-{D496B3D0-7EE4-4028-99FA-51125B60A77B}" dt="2020-11-12T03:37:27.099" v="86" actId="20577"/>
          <ac:spMkLst>
            <pc:docMk/>
            <pc:sldMk cId="333869463" sldId="378"/>
            <ac:spMk id="8" creationId="{AC55324F-7357-4915-8EA4-F657E1514E6E}"/>
          </ac:spMkLst>
        </pc:spChg>
        <pc:spChg chg="mod">
          <ac:chgData name="Andrea Georgina Hernandez Limon" userId="S::agh94@nau.edu::6fcd4d0b-4b7f-4755-a530-9eb3ae6ce82a" providerId="AD" clId="Web-{D496B3D0-7EE4-4028-99FA-51125B60A77B}" dt="2020-11-12T03:37:34.616" v="97" actId="14100"/>
          <ac:spMkLst>
            <pc:docMk/>
            <pc:sldMk cId="333869463" sldId="378"/>
            <ac:spMk id="14" creationId="{0D971BAA-92EF-412C-9CA3-18C6928D69CB}"/>
          </ac:spMkLst>
        </pc:spChg>
        <pc:picChg chg="mod">
          <ac:chgData name="Andrea Georgina Hernandez Limon" userId="S::agh94@nau.edu::6fcd4d0b-4b7f-4755-a530-9eb3ae6ce82a" providerId="AD" clId="Web-{D496B3D0-7EE4-4028-99FA-51125B60A77B}" dt="2020-11-12T03:37:37.507" v="99" actId="1076"/>
          <ac:picMkLst>
            <pc:docMk/>
            <pc:sldMk cId="333869463" sldId="378"/>
            <ac:picMk id="6" creationId="{F8BD87D9-4235-40AC-8A31-2397DFA7B73C}"/>
          </ac:picMkLst>
        </pc:picChg>
      </pc:sldChg>
      <pc:sldChg chg="modSp del">
        <pc:chgData name="Andrea Georgina Hernandez Limon" userId="S::agh94@nau.edu::6fcd4d0b-4b7f-4755-a530-9eb3ae6ce82a" providerId="AD" clId="Web-{D496B3D0-7EE4-4028-99FA-51125B60A77B}" dt="2020-11-12T03:36:28.219" v="40"/>
        <pc:sldMkLst>
          <pc:docMk/>
          <pc:sldMk cId="526970792" sldId="408"/>
        </pc:sldMkLst>
        <pc:spChg chg="mod">
          <ac:chgData name="Andrea Georgina Hernandez Limon" userId="S::agh94@nau.edu::6fcd4d0b-4b7f-4755-a530-9eb3ae6ce82a" providerId="AD" clId="Web-{D496B3D0-7EE4-4028-99FA-51125B60A77B}" dt="2020-11-12T03:36:00.217" v="21" actId="20577"/>
          <ac:spMkLst>
            <pc:docMk/>
            <pc:sldMk cId="526970792" sldId="408"/>
            <ac:spMk id="13" creationId="{8E576534-AB4E-40C7-A203-ABA0E93CDDF7}"/>
          </ac:spMkLst>
        </pc:spChg>
        <pc:spChg chg="mod">
          <ac:chgData name="Andrea Georgina Hernandez Limon" userId="S::agh94@nau.edu::6fcd4d0b-4b7f-4755-a530-9eb3ae6ce82a" providerId="AD" clId="Web-{D496B3D0-7EE4-4028-99FA-51125B60A77B}" dt="2020-11-12T03:36:05.389" v="31" actId="20577"/>
          <ac:spMkLst>
            <pc:docMk/>
            <pc:sldMk cId="526970792" sldId="408"/>
            <ac:spMk id="15" creationId="{044DA1D2-22FF-475F-B492-C23DFFE67714}"/>
          </ac:spMkLst>
        </pc:spChg>
        <pc:spChg chg="mod">
          <ac:chgData name="Andrea Georgina Hernandez Limon" userId="S::agh94@nau.edu::6fcd4d0b-4b7f-4755-a530-9eb3ae6ce82a" providerId="AD" clId="Web-{D496B3D0-7EE4-4028-99FA-51125B60A77B}" dt="2020-11-12T03:36:15.343" v="38" actId="20577"/>
          <ac:spMkLst>
            <pc:docMk/>
            <pc:sldMk cId="526970792" sldId="408"/>
            <ac:spMk id="17" creationId="{346CBC86-AE2A-4F53-8167-BAF87483D8E2}"/>
          </ac:spMkLst>
        </pc:spChg>
      </pc:sldChg>
      <pc:sldChg chg="modSp">
        <pc:chgData name="Andrea Georgina Hernandez Limon" userId="S::agh94@nau.edu::6fcd4d0b-4b7f-4755-a530-9eb3ae6ce82a" providerId="AD" clId="Web-{D496B3D0-7EE4-4028-99FA-51125B60A77B}" dt="2020-11-12T04:19:08.348" v="327" actId="20577"/>
        <pc:sldMkLst>
          <pc:docMk/>
          <pc:sldMk cId="3200062278" sldId="410"/>
        </pc:sldMkLst>
        <pc:spChg chg="mod">
          <ac:chgData name="Andrea Georgina Hernandez Limon" userId="S::agh94@nau.edu::6fcd4d0b-4b7f-4755-a530-9eb3ae6ce82a" providerId="AD" clId="Web-{D496B3D0-7EE4-4028-99FA-51125B60A77B}" dt="2020-11-12T04:19:08.348" v="327" actId="20577"/>
          <ac:spMkLst>
            <pc:docMk/>
            <pc:sldMk cId="3200062278" sldId="410"/>
            <ac:spMk id="3" creationId="{4F430D99-A8C7-4001-8E78-5D7A097739E4}"/>
          </ac:spMkLst>
        </pc:spChg>
      </pc:sldChg>
      <pc:sldChg chg="modSp">
        <pc:chgData name="Andrea Georgina Hernandez Limon" userId="S::agh94@nau.edu::6fcd4d0b-4b7f-4755-a530-9eb3ae6ce82a" providerId="AD" clId="Web-{D496B3D0-7EE4-4028-99FA-51125B60A77B}" dt="2020-11-12T03:52:24.108" v="131" actId="20577"/>
        <pc:sldMkLst>
          <pc:docMk/>
          <pc:sldMk cId="3109645629" sldId="415"/>
        </pc:sldMkLst>
        <pc:spChg chg="mod">
          <ac:chgData name="Andrea Georgina Hernandez Limon" userId="S::agh94@nau.edu::6fcd4d0b-4b7f-4755-a530-9eb3ae6ce82a" providerId="AD" clId="Web-{D496B3D0-7EE4-4028-99FA-51125B60A77B}" dt="2020-11-12T03:52:24.108" v="131" actId="20577"/>
          <ac:spMkLst>
            <pc:docMk/>
            <pc:sldMk cId="3109645629" sldId="415"/>
            <ac:spMk id="5" creationId="{20E2A80A-E794-4692-9B5B-2B786208A163}"/>
          </ac:spMkLst>
        </pc:spChg>
      </pc:sldChg>
    </pc:docChg>
  </pc:docChgLst>
  <pc:docChgLst>
    <pc:chgData name="Sam A Mangialardi" userId="S::sam927@nau.edu::c95fa8d0-8aa5-43d6-9d31-8ba6f893c9b3" providerId="AD" clId="Web-{D7E9508E-D674-4F4E-827B-41702409D331}"/>
    <pc:docChg chg="modSld">
      <pc:chgData name="Sam A Mangialardi" userId="S::sam927@nau.edu::c95fa8d0-8aa5-43d6-9d31-8ba6f893c9b3" providerId="AD" clId="Web-{D7E9508E-D674-4F4E-827B-41702409D331}" dt="2020-11-11T04:32:13.869" v="0" actId="1076"/>
      <pc:docMkLst>
        <pc:docMk/>
      </pc:docMkLst>
      <pc:sldChg chg="modSp">
        <pc:chgData name="Sam A Mangialardi" userId="S::sam927@nau.edu::c95fa8d0-8aa5-43d6-9d31-8ba6f893c9b3" providerId="AD" clId="Web-{D7E9508E-D674-4F4E-827B-41702409D331}" dt="2020-11-11T04:32:13.869" v="0" actId="1076"/>
        <pc:sldMkLst>
          <pc:docMk/>
          <pc:sldMk cId="3583802865" sldId="331"/>
        </pc:sldMkLst>
        <pc:spChg chg="mod">
          <ac:chgData name="Sam A Mangialardi" userId="S::sam927@nau.edu::c95fa8d0-8aa5-43d6-9d31-8ba6f893c9b3" providerId="AD" clId="Web-{D7E9508E-D674-4F4E-827B-41702409D331}" dt="2020-11-11T04:32:13.869" v="0" actId="1076"/>
          <ac:spMkLst>
            <pc:docMk/>
            <pc:sldMk cId="3583802865" sldId="331"/>
            <ac:spMk id="11" creationId="{0DAF9336-57F5-4C1D-BCCC-F675A6F512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19598-7378-4D06-855F-92B3953E18A9}" type="datetimeFigureOut">
              <a:rPr lang="en-US" smtClean="0"/>
              <a:t>11/20/2020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C1899-0281-4675-B394-61ED49C54BA2}" type="slidenum">
              <a:rPr lang="en-US" smtClean="0"/>
              <a:t>‹#›</a:t>
            </a:fld>
            <a:endParaRPr lang="en-US"/>
          </a:p>
        </p:txBody>
      </p:sp>
    </p:spTree>
    <p:extLst>
      <p:ext uri="{BB962C8B-B14F-4D97-AF65-F5344CB8AC3E}">
        <p14:creationId xmlns:p14="http://schemas.microsoft.com/office/powerpoint/2010/main" val="335158508"/>
      </p:ext>
    </p:extLst>
  </p:cSld>
  <p:clrMap bg1="lt1" tx1="dk1" bg2="lt2" tx2="dk2" accent1="accent1" accent2="accent2" accent3="accent3" accent4="accent4" accent5="accent5" accent6="accent6" hlink="hlink" folHlink="folHlink"/>
  <p:notesStyle>
    <a:lvl1pPr marL="0" algn="l" defTabSz="822940" rtl="0" eaLnBrk="1" latinLnBrk="0" hangingPunct="1">
      <a:defRPr sz="1080" kern="1200">
        <a:solidFill>
          <a:schemeClr val="tx1"/>
        </a:solidFill>
        <a:latin typeface="+mn-lt"/>
        <a:ea typeface="+mn-ea"/>
        <a:cs typeface="+mn-cs"/>
      </a:defRPr>
    </a:lvl1pPr>
    <a:lvl2pPr marL="411470" algn="l" defTabSz="822940" rtl="0" eaLnBrk="1" latinLnBrk="0" hangingPunct="1">
      <a:defRPr sz="1080" kern="1200">
        <a:solidFill>
          <a:schemeClr val="tx1"/>
        </a:solidFill>
        <a:latin typeface="+mn-lt"/>
        <a:ea typeface="+mn-ea"/>
        <a:cs typeface="+mn-cs"/>
      </a:defRPr>
    </a:lvl2pPr>
    <a:lvl3pPr marL="822940" algn="l" defTabSz="822940" rtl="0" eaLnBrk="1" latinLnBrk="0" hangingPunct="1">
      <a:defRPr sz="1080" kern="1200">
        <a:solidFill>
          <a:schemeClr val="tx1"/>
        </a:solidFill>
        <a:latin typeface="+mn-lt"/>
        <a:ea typeface="+mn-ea"/>
        <a:cs typeface="+mn-cs"/>
      </a:defRPr>
    </a:lvl3pPr>
    <a:lvl4pPr marL="1234409" algn="l" defTabSz="822940" rtl="0" eaLnBrk="1" latinLnBrk="0" hangingPunct="1">
      <a:defRPr sz="1080" kern="1200">
        <a:solidFill>
          <a:schemeClr val="tx1"/>
        </a:solidFill>
        <a:latin typeface="+mn-lt"/>
        <a:ea typeface="+mn-ea"/>
        <a:cs typeface="+mn-cs"/>
      </a:defRPr>
    </a:lvl4pPr>
    <a:lvl5pPr marL="1645879" algn="l" defTabSz="822940" rtl="0" eaLnBrk="1" latinLnBrk="0" hangingPunct="1">
      <a:defRPr sz="1080" kern="1200">
        <a:solidFill>
          <a:schemeClr val="tx1"/>
        </a:solidFill>
        <a:latin typeface="+mn-lt"/>
        <a:ea typeface="+mn-ea"/>
        <a:cs typeface="+mn-cs"/>
      </a:defRPr>
    </a:lvl5pPr>
    <a:lvl6pPr marL="2057348" algn="l" defTabSz="822940" rtl="0" eaLnBrk="1" latinLnBrk="0" hangingPunct="1">
      <a:defRPr sz="1080" kern="1200">
        <a:solidFill>
          <a:schemeClr val="tx1"/>
        </a:solidFill>
        <a:latin typeface="+mn-lt"/>
        <a:ea typeface="+mn-ea"/>
        <a:cs typeface="+mn-cs"/>
      </a:defRPr>
    </a:lvl6pPr>
    <a:lvl7pPr marL="2468819" algn="l" defTabSz="822940" rtl="0" eaLnBrk="1" latinLnBrk="0" hangingPunct="1">
      <a:defRPr sz="1080" kern="1200">
        <a:solidFill>
          <a:schemeClr val="tx1"/>
        </a:solidFill>
        <a:latin typeface="+mn-lt"/>
        <a:ea typeface="+mn-ea"/>
        <a:cs typeface="+mn-cs"/>
      </a:defRPr>
    </a:lvl7pPr>
    <a:lvl8pPr marL="2880288" algn="l" defTabSz="822940" rtl="0" eaLnBrk="1" latinLnBrk="0" hangingPunct="1">
      <a:defRPr sz="1080" kern="1200">
        <a:solidFill>
          <a:schemeClr val="tx1"/>
        </a:solidFill>
        <a:latin typeface="+mn-lt"/>
        <a:ea typeface="+mn-ea"/>
        <a:cs typeface="+mn-cs"/>
      </a:defRPr>
    </a:lvl8pPr>
    <a:lvl9pPr marL="3291758" algn="l" defTabSz="822940" rtl="0" eaLnBrk="1" latinLnBrk="0" hangingPunct="1">
      <a:defRPr sz="10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7C1899-0281-4675-B394-61ED49C54BA2}" type="slidenum">
              <a:rPr lang="en-US" smtClean="0"/>
              <a:t>15</a:t>
            </a:fld>
            <a:endParaRPr lang="en-US"/>
          </a:p>
        </p:txBody>
      </p:sp>
    </p:spTree>
    <p:extLst>
      <p:ext uri="{BB962C8B-B14F-4D97-AF65-F5344CB8AC3E}">
        <p14:creationId xmlns:p14="http://schemas.microsoft.com/office/powerpoint/2010/main" val="224012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cs typeface="Calibri"/>
              </a:rPr>
              <a:t>From current standings-value of variables </a:t>
            </a:r>
          </a:p>
          <a:p>
            <a:r>
              <a:rPr lang="en-US" sz="1050">
                <a:cs typeface="Calibri"/>
              </a:rPr>
              <a:t>     </a:t>
            </a:r>
            <a:r>
              <a:rPr lang="en-US" sz="1050"/>
              <a:t>Coefficient of friction threaded pair-nut material -----steel to steel with machine oil</a:t>
            </a:r>
            <a:endParaRPr lang="en-US" sz="1050">
              <a:cs typeface="Calibri"/>
            </a:endParaRPr>
          </a:p>
          <a:p>
            <a:r>
              <a:rPr lang="en-US" sz="1050"/>
              <a:t>Coefficient of friction thrust collar running- if we were looking for power for example</a:t>
            </a:r>
            <a:endParaRPr lang="en-US" sz="1050">
              <a:cs typeface="Calibri"/>
            </a:endParaRPr>
          </a:p>
          <a:p>
            <a:r>
              <a:rPr lang="en-US" sz="1050"/>
              <a:t>Coefficient of friction thrust collar starting considered </a:t>
            </a:r>
            <a:r>
              <a:rPr lang="en-US" sz="1050" err="1"/>
              <a:t>bc</a:t>
            </a:r>
            <a:r>
              <a:rPr lang="en-US" sz="1050"/>
              <a:t> we want to see if it will rotate given the scenario of hard steel-good avg for 304 steel and cast iron </a:t>
            </a:r>
            <a:endParaRPr lang="en-US" sz="1050">
              <a:cs typeface="Calibri"/>
            </a:endParaRPr>
          </a:p>
          <a:p>
            <a:endParaRPr lang="en-US" sz="1050">
              <a:cs typeface="Calibri"/>
            </a:endParaRPr>
          </a:p>
          <a:p>
            <a:r>
              <a:rPr lang="en-US" sz="1050">
                <a:cs typeface="Calibri"/>
              </a:rPr>
              <a:t>It is self locking meaning </a:t>
            </a:r>
          </a:p>
          <a:p>
            <a:r>
              <a:rPr lang="en-US" sz="1050"/>
              <a:t>It stops with there is no external force/effort</a:t>
            </a:r>
            <a:endParaRPr lang="en-US" sz="1050">
              <a:cs typeface="Calibri"/>
            </a:endParaRPr>
          </a:p>
          <a:p>
            <a:endParaRPr lang="en-US" sz="1050"/>
          </a:p>
          <a:p>
            <a:r>
              <a:rPr lang="en-US" sz="1050"/>
              <a:t>                                           where the lead is large or the friction is low, that the load</a:t>
            </a:r>
            <a:endParaRPr lang="en-US" sz="1050">
              <a:cs typeface="Calibri" panose="020F0502020204030204"/>
            </a:endParaRPr>
          </a:p>
          <a:p>
            <a:r>
              <a:rPr lang="en-US" sz="1050"/>
              <a:t>                                           will lower itself by causing the screw to spin without any external effort. TL =negative or zero=overhauling</a:t>
            </a:r>
            <a:endParaRPr lang="en-US" sz="1050">
              <a:cs typeface="Calibri"/>
            </a:endParaRPr>
          </a:p>
          <a:p>
            <a:endParaRPr lang="en-US" sz="1050">
              <a:cs typeface="Calibri"/>
            </a:endParaRPr>
          </a:p>
          <a:p>
            <a:r>
              <a:rPr lang="en-US" sz="1050">
                <a:cs typeface="Calibri"/>
              </a:rPr>
              <a:t>The torque needed to make sure the shaft will rotate thru the system mvmt as we want is LESS THAN the max given off by the torsion spring so it will lower-will happen in the direction we want for the threads to be engaged</a:t>
            </a:r>
            <a:endParaRPr lang="en-US"/>
          </a:p>
          <a:p>
            <a:endParaRPr lang="en-US" sz="1050">
              <a:cs typeface="Calibri"/>
            </a:endParaRPr>
          </a:p>
          <a:p>
            <a:endParaRPr lang="en-US" sz="1050">
              <a:cs typeface="Calibri"/>
            </a:endParaRPr>
          </a:p>
        </p:txBody>
      </p:sp>
      <p:sp>
        <p:nvSpPr>
          <p:cNvPr id="4" name="Slide Number Placeholder 3"/>
          <p:cNvSpPr>
            <a:spLocks noGrp="1"/>
          </p:cNvSpPr>
          <p:nvPr>
            <p:ph type="sldNum" sz="quarter" idx="5"/>
          </p:nvPr>
        </p:nvSpPr>
        <p:spPr/>
        <p:txBody>
          <a:bodyPr/>
          <a:lstStyle/>
          <a:p>
            <a:fld id="{657C1899-0281-4675-B394-61ED49C54BA2}" type="slidenum">
              <a:rPr lang="en-US" smtClean="0"/>
              <a:t>44</a:t>
            </a:fld>
            <a:endParaRPr lang="en-US"/>
          </a:p>
        </p:txBody>
      </p:sp>
    </p:spTree>
    <p:extLst>
      <p:ext uri="{BB962C8B-B14F-4D97-AF65-F5344CB8AC3E}">
        <p14:creationId xmlns:p14="http://schemas.microsoft.com/office/powerpoint/2010/main" val="282866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Times New Roman"/>
                <a:cs typeface="Times New Roman"/>
              </a:rPr>
              <a:t>The division gives emphasis on how functions will be achieved throughout the use of the design and the results of the material, energy, or signal flow path.</a:t>
            </a:r>
            <a:r>
              <a:rPr lang="en-US" sz="1800">
                <a:solidFill>
                  <a:srgbClr val="000000"/>
                </a:solidFill>
                <a:latin typeface="Times New Roman"/>
                <a:cs typeface="Times New Roman"/>
              </a:rPr>
              <a:t> And any dependencies of sub systems</a:t>
            </a:r>
            <a:endParaRPr lang="en-US" sz="1800" b="0" i="0">
              <a:solidFill>
                <a:srgbClr val="000000"/>
              </a:solidFill>
              <a:effectLst/>
              <a:latin typeface="Times New Roman" panose="02020603050405020304" pitchFamily="18" charset="0"/>
            </a:endParaRPr>
          </a:p>
          <a:p>
            <a:endParaRPr lang="en-US" sz="1800">
              <a:latin typeface="Times New Roman"/>
              <a:cs typeface="Times New Roman"/>
            </a:endParaRPr>
          </a:p>
          <a:p>
            <a:r>
              <a:rPr lang="en-US" sz="1050"/>
              <a:t>*</a:t>
            </a:r>
            <a:r>
              <a:rPr lang="en-US" sz="1050" err="1"/>
              <a:t>overall:supports</a:t>
            </a:r>
            <a:r>
              <a:rPr lang="en-US" sz="1050"/>
              <a:t> designers reasoning </a:t>
            </a:r>
            <a:endParaRPr lang="en-US" sz="1050">
              <a:cs typeface="Calibri"/>
            </a:endParaRPr>
          </a:p>
          <a:p>
            <a:endParaRPr lang="en-US"/>
          </a:p>
        </p:txBody>
      </p:sp>
      <p:sp>
        <p:nvSpPr>
          <p:cNvPr id="4" name="Slide Number Placeholder 3"/>
          <p:cNvSpPr>
            <a:spLocks noGrp="1"/>
          </p:cNvSpPr>
          <p:nvPr>
            <p:ph type="sldNum" sz="quarter" idx="5"/>
          </p:nvPr>
        </p:nvSpPr>
        <p:spPr/>
        <p:txBody>
          <a:bodyPr/>
          <a:lstStyle/>
          <a:p>
            <a:fld id="{657C1899-0281-4675-B394-61ED49C54BA2}" type="slidenum">
              <a:rPr lang="en-US" smtClean="0"/>
              <a:t>16</a:t>
            </a:fld>
            <a:endParaRPr lang="en-US"/>
          </a:p>
        </p:txBody>
      </p:sp>
    </p:spTree>
    <p:extLst>
      <p:ext uri="{BB962C8B-B14F-4D97-AF65-F5344CB8AC3E}">
        <p14:creationId xmlns:p14="http://schemas.microsoft.com/office/powerpoint/2010/main" val="243797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cs typeface="Calibri"/>
              </a:rPr>
              <a:t>Functional model here is a visual of the inter related work of the input flows from black box model and the actions from the </a:t>
            </a:r>
            <a:r>
              <a:rPr lang="en-US" sz="1050"/>
              <a:t>Functional Model Basis Functions</a:t>
            </a:r>
          </a:p>
          <a:p>
            <a:r>
              <a:rPr lang="en-US" sz="1050">
                <a:cs typeface="Calibri"/>
              </a:rPr>
              <a:t>The goal here is to cause the ECS door to operate/function ( successfully)</a:t>
            </a:r>
          </a:p>
          <a:p>
            <a:r>
              <a:rPr lang="en-US" sz="1050"/>
              <a:t>The goal here is to actuate the ECS door </a:t>
            </a:r>
            <a:endParaRPr lang="en-US" sz="1050">
              <a:cs typeface="Calibri"/>
            </a:endParaRPr>
          </a:p>
        </p:txBody>
      </p:sp>
      <p:sp>
        <p:nvSpPr>
          <p:cNvPr id="4" name="Slide Number Placeholder 3"/>
          <p:cNvSpPr>
            <a:spLocks noGrp="1"/>
          </p:cNvSpPr>
          <p:nvPr>
            <p:ph type="sldNum" sz="quarter" idx="5"/>
          </p:nvPr>
        </p:nvSpPr>
        <p:spPr/>
        <p:txBody>
          <a:bodyPr/>
          <a:lstStyle/>
          <a:p>
            <a:fld id="{657C1899-0281-4675-B394-61ED49C54BA2}" type="slidenum">
              <a:rPr lang="en-US" smtClean="0"/>
              <a:t>17</a:t>
            </a:fld>
            <a:endParaRPr lang="en-US"/>
          </a:p>
        </p:txBody>
      </p:sp>
    </p:spTree>
    <p:extLst>
      <p:ext uri="{BB962C8B-B14F-4D97-AF65-F5344CB8AC3E}">
        <p14:creationId xmlns:p14="http://schemas.microsoft.com/office/powerpoint/2010/main" val="301290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cs typeface="Calibri"/>
              </a:rPr>
              <a:t>Brainstorming, concept generation </a:t>
            </a:r>
            <a:endParaRPr lang="en-US">
              <a:cs typeface="Calibri"/>
            </a:endParaRPr>
          </a:p>
        </p:txBody>
      </p:sp>
      <p:sp>
        <p:nvSpPr>
          <p:cNvPr id="4" name="Slide Number Placeholder 3"/>
          <p:cNvSpPr>
            <a:spLocks noGrp="1"/>
          </p:cNvSpPr>
          <p:nvPr>
            <p:ph type="sldNum" sz="quarter" idx="5"/>
          </p:nvPr>
        </p:nvSpPr>
        <p:spPr/>
        <p:txBody>
          <a:bodyPr/>
          <a:lstStyle/>
          <a:p>
            <a:fld id="{657C1899-0281-4675-B394-61ED49C54BA2}" type="slidenum">
              <a:rPr lang="en-US" smtClean="0"/>
              <a:t>18</a:t>
            </a:fld>
            <a:endParaRPr lang="en-US"/>
          </a:p>
        </p:txBody>
      </p:sp>
    </p:spTree>
    <p:extLst>
      <p:ext uri="{BB962C8B-B14F-4D97-AF65-F5344CB8AC3E}">
        <p14:creationId xmlns:p14="http://schemas.microsoft.com/office/powerpoint/2010/main" val="296155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Brainstorming, concept generation </a:t>
            </a:r>
          </a:p>
          <a:p>
            <a:endParaRPr lang="en-US">
              <a:cs typeface="Calibri"/>
            </a:endParaRPr>
          </a:p>
        </p:txBody>
      </p:sp>
      <p:sp>
        <p:nvSpPr>
          <p:cNvPr id="4" name="Slide Number Placeholder 3"/>
          <p:cNvSpPr>
            <a:spLocks noGrp="1"/>
          </p:cNvSpPr>
          <p:nvPr>
            <p:ph type="sldNum" sz="quarter" idx="5"/>
          </p:nvPr>
        </p:nvSpPr>
        <p:spPr/>
        <p:txBody>
          <a:bodyPr/>
          <a:lstStyle/>
          <a:p>
            <a:fld id="{657C1899-0281-4675-B394-61ED49C54BA2}" type="slidenum">
              <a:rPr lang="en-US" smtClean="0"/>
              <a:t>19</a:t>
            </a:fld>
            <a:endParaRPr lang="en-US"/>
          </a:p>
        </p:txBody>
      </p:sp>
    </p:spTree>
    <p:extLst>
      <p:ext uri="{BB962C8B-B14F-4D97-AF65-F5344CB8AC3E}">
        <p14:creationId xmlns:p14="http://schemas.microsoft.com/office/powerpoint/2010/main" val="426043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Brainstorming, concept generation </a:t>
            </a:r>
          </a:p>
          <a:p>
            <a:endParaRPr lang="en-US">
              <a:cs typeface="Calibri"/>
            </a:endParaRPr>
          </a:p>
        </p:txBody>
      </p:sp>
      <p:sp>
        <p:nvSpPr>
          <p:cNvPr id="4" name="Slide Number Placeholder 3"/>
          <p:cNvSpPr>
            <a:spLocks noGrp="1"/>
          </p:cNvSpPr>
          <p:nvPr>
            <p:ph type="sldNum" sz="quarter" idx="5"/>
          </p:nvPr>
        </p:nvSpPr>
        <p:spPr/>
        <p:txBody>
          <a:bodyPr/>
          <a:lstStyle/>
          <a:p>
            <a:fld id="{657C1899-0281-4675-B394-61ED49C54BA2}" type="slidenum">
              <a:rPr lang="en-US" smtClean="0"/>
              <a:t>20</a:t>
            </a:fld>
            <a:endParaRPr lang="en-US"/>
          </a:p>
        </p:txBody>
      </p:sp>
    </p:spTree>
    <p:extLst>
      <p:ext uri="{BB962C8B-B14F-4D97-AF65-F5344CB8AC3E}">
        <p14:creationId xmlns:p14="http://schemas.microsoft.com/office/powerpoint/2010/main" val="241408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7C1899-0281-4675-B394-61ED49C54BA2}" type="slidenum">
              <a:rPr lang="en-US" smtClean="0"/>
              <a:t>30</a:t>
            </a:fld>
            <a:endParaRPr lang="en-US"/>
          </a:p>
        </p:txBody>
      </p:sp>
    </p:spTree>
    <p:extLst>
      <p:ext uri="{BB962C8B-B14F-4D97-AF65-F5344CB8AC3E}">
        <p14:creationId xmlns:p14="http://schemas.microsoft.com/office/powerpoint/2010/main" val="256899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cs typeface="Calibri"/>
              </a:rPr>
              <a:t>Pugh chart to compare the 3 previous designs </a:t>
            </a:r>
          </a:p>
          <a:p>
            <a:r>
              <a:rPr lang="en-US" sz="1050">
                <a:cs typeface="Calibri"/>
              </a:rPr>
              <a:t>   Sliding /exterior /interior hinge/ twisting latch</a:t>
            </a:r>
          </a:p>
          <a:p>
            <a:r>
              <a:rPr lang="en-US" sz="1050">
                <a:cs typeface="Calibri"/>
              </a:rPr>
              <a:t>Quantitative approach</a:t>
            </a:r>
          </a:p>
          <a:p>
            <a:r>
              <a:rPr lang="en-US" sz="1050">
                <a:cs typeface="Calibri"/>
              </a:rPr>
              <a:t>Datum: current design used on the rocket </a:t>
            </a:r>
          </a:p>
          <a:p>
            <a:endParaRPr lang="en-US" sz="1050">
              <a:cs typeface="Calibri"/>
            </a:endParaRPr>
          </a:p>
        </p:txBody>
      </p:sp>
      <p:sp>
        <p:nvSpPr>
          <p:cNvPr id="4" name="Slide Number Placeholder 3"/>
          <p:cNvSpPr>
            <a:spLocks noGrp="1"/>
          </p:cNvSpPr>
          <p:nvPr>
            <p:ph type="sldNum" sz="quarter" idx="5"/>
          </p:nvPr>
        </p:nvSpPr>
        <p:spPr/>
        <p:txBody>
          <a:bodyPr/>
          <a:lstStyle/>
          <a:p>
            <a:fld id="{657C1899-0281-4675-B394-61ED49C54BA2}" type="slidenum">
              <a:rPr lang="en-US" smtClean="0"/>
              <a:t>31</a:t>
            </a:fld>
            <a:endParaRPr lang="en-US"/>
          </a:p>
        </p:txBody>
      </p:sp>
    </p:spTree>
    <p:extLst>
      <p:ext uri="{BB962C8B-B14F-4D97-AF65-F5344CB8AC3E}">
        <p14:creationId xmlns:p14="http://schemas.microsoft.com/office/powerpoint/2010/main" val="99796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t>finalized a consensus on the criteria to analyze. Determined the weighted values   (12 16 20 etc.) </a:t>
            </a:r>
            <a:endParaRPr lang="en-US" sz="1050">
              <a:cs typeface="Calibri"/>
            </a:endParaRPr>
          </a:p>
          <a:p>
            <a:r>
              <a:rPr lang="en-US" sz="1050"/>
              <a:t>then scored each design in a QUANTITATIVE manner in relation to</a:t>
            </a:r>
            <a:endParaRPr lang="en-US" sz="1050">
              <a:cs typeface="Calibri"/>
            </a:endParaRPr>
          </a:p>
          <a:p>
            <a:pPr marL="171450" indent="-171450">
              <a:buFont typeface="Arial"/>
              <a:buChar char="•"/>
            </a:pPr>
            <a:r>
              <a:rPr lang="en-US" sz="1050"/>
              <a:t>safety 1.6 Yield min, 2 for Ult, for metallic hardware. And composite: 2 ult min and 2.3 buckling min</a:t>
            </a:r>
            <a:endParaRPr lang="en-US" sz="1050">
              <a:cs typeface="Calibri"/>
            </a:endParaRPr>
          </a:p>
          <a:p>
            <a:pPr marL="171450" indent="-171450">
              <a:buFont typeface="Arial"/>
              <a:buChar char="•"/>
            </a:pPr>
            <a:r>
              <a:rPr lang="en-US" sz="1050"/>
              <a:t>vibrational effects 70Gs</a:t>
            </a:r>
            <a:endParaRPr lang="en-US" sz="1050">
              <a:cs typeface="Calibri"/>
            </a:endParaRPr>
          </a:p>
          <a:p>
            <a:pPr marL="171450" indent="-171450">
              <a:buFont typeface="Arial"/>
              <a:buChar char="•"/>
            </a:pPr>
            <a:r>
              <a:rPr lang="en-US" sz="1050"/>
              <a:t>pressure limitations considerations: 7.5psi in flight and 810psi compressive stress</a:t>
            </a:r>
            <a:endParaRPr lang="en-US" sz="1050">
              <a:cs typeface="Calibri"/>
            </a:endParaRPr>
          </a:p>
          <a:p>
            <a:pPr marL="171450" indent="-171450">
              <a:buFont typeface="Arial"/>
              <a:buChar char="•"/>
            </a:pPr>
            <a:endParaRPr lang="en-US" sz="1050"/>
          </a:p>
          <a:p>
            <a:pPr marL="171450" indent="-171450">
              <a:buFont typeface="Arial"/>
              <a:buChar char="•"/>
            </a:pPr>
            <a:r>
              <a:rPr lang="en-US" sz="1050">
                <a:cs typeface="Calibri"/>
              </a:rPr>
              <a:t>Dimensions 203in^2 max</a:t>
            </a:r>
            <a:endParaRPr lang="en-US" sz="1050"/>
          </a:p>
          <a:p>
            <a:pPr marL="171450" indent="-171450">
              <a:buFont typeface="Arial"/>
              <a:buChar char="•"/>
            </a:pPr>
            <a:r>
              <a:rPr lang="en-US" sz="1050"/>
              <a:t>total cost/budget$8000</a:t>
            </a:r>
            <a:endParaRPr lang="en-US" sz="1050">
              <a:cs typeface="Calibri"/>
            </a:endParaRPr>
          </a:p>
          <a:p>
            <a:pPr marL="171450" indent="-171450">
              <a:buFont typeface="Arial"/>
              <a:buChar char="•"/>
            </a:pPr>
            <a:endParaRPr lang="en-US" sz="1050"/>
          </a:p>
          <a:p>
            <a:r>
              <a:rPr lang="en-US" sz="1050"/>
              <a:t>Feasibility to back up the decisions</a:t>
            </a:r>
            <a:endParaRPr lang="en-US" sz="1050">
              <a:cs typeface="Calibri"/>
            </a:endParaRPr>
          </a:p>
          <a:p>
            <a:endParaRPr lang="en-US" sz="1050"/>
          </a:p>
          <a:p>
            <a:r>
              <a:rPr lang="en-US" sz="1050">
                <a:cs typeface="Calibri"/>
              </a:rPr>
              <a:t>Weak aspects...</a:t>
            </a:r>
            <a:endParaRPr lang="en-US" sz="1050"/>
          </a:p>
          <a:p>
            <a:r>
              <a:rPr lang="en-US" sz="1050">
                <a:cs typeface="Calibri"/>
              </a:rPr>
              <a:t>Brainstormed how /if weak points could be improved </a:t>
            </a:r>
            <a:endParaRPr lang="en-US" sz="1050"/>
          </a:p>
          <a:p>
            <a:r>
              <a:rPr lang="en-US" sz="1050"/>
              <a:t> </a:t>
            </a:r>
            <a:endParaRPr lang="en-US" sz="1050">
              <a:cs typeface="Calibri"/>
            </a:endParaRPr>
          </a:p>
          <a:p>
            <a:r>
              <a:rPr lang="en-US" sz="1050"/>
              <a:t>from our top 3 designs they ultimately were ranked x=1    y=2  z=3</a:t>
            </a:r>
            <a:endParaRPr lang="en-US" sz="1050">
              <a:cs typeface="Calibri"/>
            </a:endParaRPr>
          </a:p>
        </p:txBody>
      </p:sp>
      <p:sp>
        <p:nvSpPr>
          <p:cNvPr id="4" name="Slide Number Placeholder 3"/>
          <p:cNvSpPr>
            <a:spLocks noGrp="1"/>
          </p:cNvSpPr>
          <p:nvPr>
            <p:ph type="sldNum" sz="quarter" idx="5"/>
          </p:nvPr>
        </p:nvSpPr>
        <p:spPr/>
        <p:txBody>
          <a:bodyPr/>
          <a:lstStyle/>
          <a:p>
            <a:fld id="{657C1899-0281-4675-B394-61ED49C54BA2}" type="slidenum">
              <a:rPr lang="en-US" smtClean="0"/>
              <a:t>32</a:t>
            </a:fld>
            <a:endParaRPr lang="en-US"/>
          </a:p>
        </p:txBody>
      </p:sp>
    </p:spTree>
    <p:extLst>
      <p:ext uri="{BB962C8B-B14F-4D97-AF65-F5344CB8AC3E}">
        <p14:creationId xmlns:p14="http://schemas.microsoft.com/office/powerpoint/2010/main" val="3250812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Option A">
    <p:spTree>
      <p:nvGrpSpPr>
        <p:cNvPr id="1" name=""/>
        <p:cNvGrpSpPr/>
        <p:nvPr/>
      </p:nvGrpSpPr>
      <p:grpSpPr>
        <a:xfrm>
          <a:off x="0" y="0"/>
          <a:ext cx="0" cy="0"/>
          <a:chOff x="0" y="0"/>
          <a:chExt cx="0" cy="0"/>
        </a:xfrm>
      </p:grpSpPr>
      <p:sp>
        <p:nvSpPr>
          <p:cNvPr id="30" name="Text Placeholder 26">
            <a:extLst>
              <a:ext uri="{FF2B5EF4-FFF2-40B4-BE49-F238E27FC236}">
                <a16:creationId xmlns:a16="http://schemas.microsoft.com/office/drawing/2014/main" id="{283A894A-A7CA-2746-BA3E-4F6D8654CA1D}"/>
              </a:ext>
            </a:extLst>
          </p:cNvPr>
          <p:cNvSpPr>
            <a:spLocks noGrp="1"/>
          </p:cNvSpPr>
          <p:nvPr>
            <p:ph type="body" sz="quarter" idx="16" hasCustomPrompt="1"/>
          </p:nvPr>
        </p:nvSpPr>
        <p:spPr>
          <a:xfrm>
            <a:off x="5137041" y="3841534"/>
            <a:ext cx="3665646" cy="369752"/>
          </a:xfrm>
        </p:spPr>
        <p:txBody>
          <a:bodyPr anchor="b" anchorCtr="0">
            <a:noAutofit/>
          </a:bodyPr>
          <a:lstStyle>
            <a:lvl1pPr marL="0" indent="0" algn="r">
              <a:lnSpc>
                <a:spcPct val="100000"/>
              </a:lnSpc>
              <a:buFontTx/>
              <a:buNone/>
              <a:defRPr sz="1800" b="1">
                <a:solidFill>
                  <a:schemeClr val="tx1"/>
                </a:solidFill>
                <a:latin typeface="+mj-lt"/>
              </a:defRPr>
            </a:lvl1pPr>
            <a:lvl2pPr marL="308582" indent="0" algn="r">
              <a:lnSpc>
                <a:spcPct val="100000"/>
              </a:lnSpc>
              <a:buFontTx/>
              <a:buNone/>
              <a:defRPr sz="1260">
                <a:solidFill>
                  <a:schemeClr val="tx1"/>
                </a:solidFill>
              </a:defRPr>
            </a:lvl2pPr>
            <a:lvl3pPr marL="617162" indent="0" algn="r">
              <a:lnSpc>
                <a:spcPct val="100000"/>
              </a:lnSpc>
              <a:buFontTx/>
              <a:buNone/>
              <a:defRPr sz="1080">
                <a:solidFill>
                  <a:schemeClr val="tx1"/>
                </a:solidFill>
              </a:defRPr>
            </a:lvl3pPr>
            <a:lvl4pPr marL="925742" indent="0" algn="r">
              <a:buFontTx/>
              <a:buNone/>
              <a:defRPr/>
            </a:lvl4pPr>
            <a:lvl5pPr marL="1234325" indent="0" algn="r">
              <a:buFontTx/>
              <a:buNone/>
              <a:defRPr/>
            </a:lvl5pPr>
          </a:lstStyle>
          <a:p>
            <a:pPr algn="r"/>
            <a:r>
              <a:rPr lang="en-US" b="1">
                <a:ea typeface="Futura Maxi Book" charset="0"/>
              </a:rPr>
              <a:t>Speaker’s name, Arial Bold 18pt</a:t>
            </a:r>
          </a:p>
        </p:txBody>
      </p:sp>
      <p:sp>
        <p:nvSpPr>
          <p:cNvPr id="37" name="Text Placeholder 36">
            <a:extLst>
              <a:ext uri="{FF2B5EF4-FFF2-40B4-BE49-F238E27FC236}">
                <a16:creationId xmlns:a16="http://schemas.microsoft.com/office/drawing/2014/main" id="{68FECBAD-8692-5845-BDBF-298A3C12C1C1}"/>
              </a:ext>
            </a:extLst>
          </p:cNvPr>
          <p:cNvSpPr>
            <a:spLocks noGrp="1"/>
          </p:cNvSpPr>
          <p:nvPr>
            <p:ph type="body" sz="quarter" idx="18" hasCustomPrompt="1"/>
          </p:nvPr>
        </p:nvSpPr>
        <p:spPr>
          <a:xfrm>
            <a:off x="5137045" y="4460905"/>
            <a:ext cx="3665646" cy="210398"/>
          </a:xfrm>
        </p:spPr>
        <p:txBody>
          <a:bodyPr anchor="ctr" anchorCtr="0">
            <a:noAutofit/>
          </a:bodyPr>
          <a:lstStyle>
            <a:lvl1pPr marL="0" indent="0" algn="r">
              <a:buNone/>
              <a:defRPr sz="1200">
                <a:solidFill>
                  <a:schemeClr val="tx1"/>
                </a:solidFill>
              </a:defRPr>
            </a:lvl1pPr>
          </a:lstStyle>
          <a:p>
            <a:pPr lvl="0"/>
            <a:r>
              <a:rPr lang="en-US"/>
              <a:t>Date, Arial 12pt</a:t>
            </a:r>
          </a:p>
        </p:txBody>
      </p:sp>
      <p:sp>
        <p:nvSpPr>
          <p:cNvPr id="39" name="Text Placeholder 38">
            <a:extLst>
              <a:ext uri="{FF2B5EF4-FFF2-40B4-BE49-F238E27FC236}">
                <a16:creationId xmlns:a16="http://schemas.microsoft.com/office/drawing/2014/main" id="{35513F1C-CBA6-2F47-B850-080671ECD04C}"/>
              </a:ext>
            </a:extLst>
          </p:cNvPr>
          <p:cNvSpPr>
            <a:spLocks noGrp="1"/>
          </p:cNvSpPr>
          <p:nvPr>
            <p:ph type="body" sz="quarter" idx="19" hasCustomPrompt="1"/>
          </p:nvPr>
        </p:nvSpPr>
        <p:spPr>
          <a:xfrm>
            <a:off x="5137047" y="4136721"/>
            <a:ext cx="3665647" cy="284044"/>
          </a:xfrm>
        </p:spPr>
        <p:txBody>
          <a:bodyPr anchor="t" anchorCtr="0">
            <a:noAutofit/>
          </a:bodyPr>
          <a:lstStyle>
            <a:lvl1pPr marL="0" indent="0" algn="r">
              <a:buNone/>
              <a:defRPr sz="1400">
                <a:solidFill>
                  <a:schemeClr val="tx1"/>
                </a:solidFill>
              </a:defRPr>
            </a:lvl1pPr>
          </a:lstStyle>
          <a:p>
            <a:pPr lvl="0"/>
            <a:r>
              <a:rPr lang="en-US"/>
              <a:t>Speaker’s Title, Arial 14pt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85548" y="318274"/>
            <a:ext cx="1595031" cy="353873"/>
          </a:xfrm>
          <a:prstGeom prst="rect">
            <a:avLst/>
          </a:prstGeom>
        </p:spPr>
      </p:pic>
      <p:sp>
        <p:nvSpPr>
          <p:cNvPr id="2" name="Title 1"/>
          <p:cNvSpPr>
            <a:spLocks noGrp="1"/>
          </p:cNvSpPr>
          <p:nvPr>
            <p:ph type="ctrTitle" hasCustomPrompt="1"/>
          </p:nvPr>
        </p:nvSpPr>
        <p:spPr>
          <a:xfrm>
            <a:off x="427422" y="956990"/>
            <a:ext cx="7518725" cy="1790700"/>
          </a:xfrm>
        </p:spPr>
        <p:txBody>
          <a:bodyPr anchor="b">
            <a:normAutofit/>
          </a:bodyPr>
          <a:lstStyle>
            <a:lvl1pPr algn="l">
              <a:defRPr sz="3200" baseline="0">
                <a:latin typeface="Arial" panose="020B0604020202020204" pitchFamily="34" charset="0"/>
                <a:cs typeface="Arial" panose="020B0604020202020204" pitchFamily="34" charset="0"/>
              </a:defRPr>
            </a:lvl1pPr>
          </a:lstStyle>
          <a:p>
            <a:r>
              <a:rPr lang="en-US">
                <a:ea typeface="Futura Maxi" charset="0"/>
              </a:rPr>
              <a:t>Main Title Slide: Option A  </a:t>
            </a:r>
            <a:br>
              <a:rPr lang="en-US">
                <a:ea typeface="Futura Maxi" charset="0"/>
              </a:rPr>
            </a:br>
            <a:r>
              <a:rPr lang="en-US">
                <a:ea typeface="Futura Maxi" charset="0"/>
              </a:rPr>
              <a:t>Arial Bold 32pt. Capitalize Each Word</a:t>
            </a:r>
          </a:p>
        </p:txBody>
      </p:sp>
      <p:sp>
        <p:nvSpPr>
          <p:cNvPr id="9" name="Rectangle 8">
            <a:extLst>
              <a:ext uri="{FF2B5EF4-FFF2-40B4-BE49-F238E27FC236}">
                <a16:creationId xmlns:a16="http://schemas.microsoft.com/office/drawing/2014/main" id="{DB28807C-599E-FE40-B4B6-C20841F7EC16}"/>
              </a:ext>
            </a:extLst>
          </p:cNvPr>
          <p:cNvSpPr/>
          <p:nvPr userDrawn="1"/>
        </p:nvSpPr>
        <p:spPr>
          <a:xfrm>
            <a:off x="547309" y="3006166"/>
            <a:ext cx="430714" cy="54410"/>
          </a:xfrm>
          <a:prstGeom prst="rect">
            <a:avLst/>
          </a:prstGeom>
          <a:solidFill>
            <a:srgbClr val="002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rgbClr val="00269A"/>
              </a:solidFill>
            </a:endParaRPr>
          </a:p>
        </p:txBody>
      </p:sp>
      <p:sp>
        <p:nvSpPr>
          <p:cNvPr id="41" name="Footer Placeholder 4">
            <a:extLst>
              <a:ext uri="{FF2B5EF4-FFF2-40B4-BE49-F238E27FC236}">
                <a16:creationId xmlns:a16="http://schemas.microsoft.com/office/drawing/2014/main" id="{4CB70EB1-08D5-5E4A-9302-42CECF764299}"/>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42" name="Slide Number Placeholder 1">
            <a:extLst>
              <a:ext uri="{FF2B5EF4-FFF2-40B4-BE49-F238E27FC236}">
                <a16:creationId xmlns:a16="http://schemas.microsoft.com/office/drawing/2014/main" id="{9659D223-22FF-754A-9330-AB73BC16D2E8}"/>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a:p>
        </p:txBody>
      </p:sp>
      <p:sp>
        <p:nvSpPr>
          <p:cNvPr id="8" name="Text Placeholder 7"/>
          <p:cNvSpPr>
            <a:spLocks noGrp="1"/>
          </p:cNvSpPr>
          <p:nvPr>
            <p:ph type="body" sz="quarter" idx="20" hasCustomPrompt="1"/>
          </p:nvPr>
        </p:nvSpPr>
        <p:spPr>
          <a:xfrm>
            <a:off x="427422" y="3228285"/>
            <a:ext cx="7518400" cy="490538"/>
          </a:xfrm>
        </p:spPr>
        <p:txBody>
          <a:bodyPr>
            <a:normAutofit/>
          </a:bodyPr>
          <a:lstStyle>
            <a:lvl1pPr marL="0" indent="0">
              <a:buNone/>
              <a:defRPr sz="1800" b="0"/>
            </a:lvl1pPr>
          </a:lstStyle>
          <a:p>
            <a:pPr lvl="0"/>
            <a:r>
              <a:rPr lang="en-US"/>
              <a:t>No Pic Option Subtitle, Arial 18pt</a:t>
            </a:r>
          </a:p>
        </p:txBody>
      </p:sp>
    </p:spTree>
    <p:extLst>
      <p:ext uri="{BB962C8B-B14F-4D97-AF65-F5344CB8AC3E}">
        <p14:creationId xmlns:p14="http://schemas.microsoft.com/office/powerpoint/2010/main" val="314527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Small Amount of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40076" y="983768"/>
            <a:ext cx="7544093" cy="3343709"/>
          </a:xfrm>
        </p:spPr>
        <p:txBody>
          <a:bodyPr anchor="ctr">
            <a:normAutofit/>
          </a:bodyPr>
          <a:lstStyle>
            <a:lvl1pPr marL="0" indent="0">
              <a:buNone/>
              <a:defRPr sz="2700">
                <a:solidFill>
                  <a:schemeClr val="tx2"/>
                </a:solidFill>
              </a:defRPr>
            </a:lvl1pPr>
            <a:lvl2pPr marL="308582" indent="0">
              <a:buNone/>
              <a:defRPr sz="1350">
                <a:solidFill>
                  <a:schemeClr val="tx1">
                    <a:tint val="75000"/>
                  </a:schemeClr>
                </a:solidFill>
              </a:defRPr>
            </a:lvl2pPr>
            <a:lvl3pPr marL="617162" indent="0">
              <a:buNone/>
              <a:defRPr sz="1215">
                <a:solidFill>
                  <a:schemeClr val="tx1">
                    <a:tint val="75000"/>
                  </a:schemeClr>
                </a:solidFill>
              </a:defRPr>
            </a:lvl3pPr>
            <a:lvl4pPr marL="925742" indent="0">
              <a:buNone/>
              <a:defRPr sz="1080">
                <a:solidFill>
                  <a:schemeClr val="tx1">
                    <a:tint val="75000"/>
                  </a:schemeClr>
                </a:solidFill>
              </a:defRPr>
            </a:lvl4pPr>
            <a:lvl5pPr marL="1234325" indent="0">
              <a:buNone/>
              <a:defRPr sz="1080">
                <a:solidFill>
                  <a:schemeClr val="tx1">
                    <a:tint val="75000"/>
                  </a:schemeClr>
                </a:solidFill>
              </a:defRPr>
            </a:lvl5pPr>
            <a:lvl6pPr marL="1542905" indent="0">
              <a:buNone/>
              <a:defRPr sz="1080">
                <a:solidFill>
                  <a:schemeClr val="tx1">
                    <a:tint val="75000"/>
                  </a:schemeClr>
                </a:solidFill>
              </a:defRPr>
            </a:lvl6pPr>
            <a:lvl7pPr marL="1851484" indent="0">
              <a:buNone/>
              <a:defRPr sz="1080">
                <a:solidFill>
                  <a:schemeClr val="tx1">
                    <a:tint val="75000"/>
                  </a:schemeClr>
                </a:solidFill>
              </a:defRPr>
            </a:lvl7pPr>
            <a:lvl8pPr marL="2160065" indent="0">
              <a:buNone/>
              <a:defRPr sz="1080">
                <a:solidFill>
                  <a:schemeClr val="tx1">
                    <a:tint val="75000"/>
                  </a:schemeClr>
                </a:solidFill>
              </a:defRPr>
            </a:lvl8pPr>
            <a:lvl9pPr marL="2468646" indent="0">
              <a:buNone/>
              <a:defRPr sz="1080">
                <a:solidFill>
                  <a:schemeClr val="tx1">
                    <a:tint val="75000"/>
                  </a:schemeClr>
                </a:solidFill>
              </a:defRPr>
            </a:lvl9pPr>
          </a:lstStyle>
          <a:p>
            <a:r>
              <a:rPr lang="en-US"/>
              <a:t>Sometimes, all you need on a slide is one, large thought. </a:t>
            </a:r>
          </a:p>
          <a:p>
            <a:br>
              <a:rPr lang="en-US"/>
            </a:br>
            <a:r>
              <a:rPr lang="en-US"/>
              <a:t>Use Arial 30pt. Notice the white space on the right.</a:t>
            </a:r>
          </a:p>
        </p:txBody>
      </p:sp>
      <p:sp>
        <p:nvSpPr>
          <p:cNvPr id="8" name="Footer Placeholder 4">
            <a:extLst>
              <a:ext uri="{FF2B5EF4-FFF2-40B4-BE49-F238E27FC236}">
                <a16:creationId xmlns:a16="http://schemas.microsoft.com/office/drawing/2014/main" id="{5B38A006-D3EA-5649-B396-723AD345A28E}"/>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9" name="Slide Number Placeholder 1">
            <a:extLst>
              <a:ext uri="{FF2B5EF4-FFF2-40B4-BE49-F238E27FC236}">
                <a16:creationId xmlns:a16="http://schemas.microsoft.com/office/drawing/2014/main" id="{3886CE9E-EB04-DC49-B621-EC8CE09B64E2}"/>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a:p>
        </p:txBody>
      </p:sp>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66" y="105511"/>
            <a:ext cx="7203734" cy="691286"/>
          </a:xfrm>
        </p:spPr>
        <p:txBody>
          <a:bodyPr anchor="b">
            <a:normAutofit/>
          </a:bodyPr>
          <a:lstStyle>
            <a:lvl1pPr>
              <a:defRPr sz="2400"/>
            </a:lvl1pPr>
          </a:lstStyle>
          <a:p>
            <a:r>
              <a:rPr lang="en-US"/>
              <a:t>Main H Font: Arial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796448"/>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798903" y="145323"/>
            <a:ext cx="1188720" cy="261630"/>
          </a:xfrm>
          <a:prstGeom prst="rect">
            <a:avLst/>
          </a:prstGeom>
        </p:spPr>
      </p:pic>
    </p:spTree>
    <p:extLst>
      <p:ext uri="{BB962C8B-B14F-4D97-AF65-F5344CB8AC3E}">
        <p14:creationId xmlns:p14="http://schemas.microsoft.com/office/powerpoint/2010/main" val="223378401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and Blank Canvas">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B38A006-D3EA-5649-B396-723AD345A28E}"/>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9" name="Slide Number Placeholder 1">
            <a:extLst>
              <a:ext uri="{FF2B5EF4-FFF2-40B4-BE49-F238E27FC236}">
                <a16:creationId xmlns:a16="http://schemas.microsoft.com/office/drawing/2014/main" id="{3886CE9E-EB04-DC49-B621-EC8CE09B64E2}"/>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a:p>
        </p:txBody>
      </p:sp>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76" y="105511"/>
            <a:ext cx="7279933" cy="691286"/>
          </a:xfrm>
        </p:spPr>
        <p:txBody>
          <a:bodyPr anchor="b">
            <a:normAutofit/>
          </a:bodyPr>
          <a:lstStyle>
            <a:lvl1pPr>
              <a:defRPr sz="2400"/>
            </a:lvl1pPr>
          </a:lstStyle>
          <a:p>
            <a:r>
              <a:rPr lang="en-US"/>
              <a:t>Main H Font: Arial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796448"/>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798903" y="145323"/>
            <a:ext cx="1188720" cy="261630"/>
          </a:xfrm>
          <a:prstGeom prst="rect">
            <a:avLst/>
          </a:prstGeom>
        </p:spPr>
      </p:pic>
    </p:spTree>
    <p:extLst>
      <p:ext uri="{BB962C8B-B14F-4D97-AF65-F5344CB8AC3E}">
        <p14:creationId xmlns:p14="http://schemas.microsoft.com/office/powerpoint/2010/main" val="292441997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and Two Content Sections">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30024A6-45DD-0545-B18F-3DACE75CF9B6}"/>
              </a:ext>
            </a:extLst>
          </p:cNvPr>
          <p:cNvSpPr/>
          <p:nvPr userDrawn="1"/>
        </p:nvSpPr>
        <p:spPr>
          <a:xfrm>
            <a:off x="4648599" y="918400"/>
            <a:ext cx="4339026" cy="40875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20">
              <a:solidFill>
                <a:schemeClr val="tx2"/>
              </a:solidFill>
            </a:endParaRPr>
          </a:p>
        </p:txBody>
      </p:sp>
      <p:sp>
        <p:nvSpPr>
          <p:cNvPr id="30" name="Title 1">
            <a:extLst>
              <a:ext uri="{FF2B5EF4-FFF2-40B4-BE49-F238E27FC236}">
                <a16:creationId xmlns:a16="http://schemas.microsoft.com/office/drawing/2014/main" id="{F4B6BF58-08A5-5A49-B149-F4FEA70A5BB8}"/>
              </a:ext>
            </a:extLst>
          </p:cNvPr>
          <p:cNvSpPr>
            <a:spLocks noGrp="1"/>
          </p:cNvSpPr>
          <p:nvPr>
            <p:ph type="title" hasCustomPrompt="1"/>
          </p:nvPr>
        </p:nvSpPr>
        <p:spPr>
          <a:xfrm>
            <a:off x="340079" y="105511"/>
            <a:ext cx="7127533" cy="689821"/>
          </a:xfrm>
        </p:spPr>
        <p:txBody>
          <a:bodyPr anchor="b">
            <a:normAutofit/>
          </a:bodyPr>
          <a:lstStyle>
            <a:lvl1pPr algn="l">
              <a:defRPr sz="2400"/>
            </a:lvl1pPr>
          </a:lstStyle>
          <a:p>
            <a:r>
              <a:rPr lang="en-US"/>
              <a:t>Main H Font: Arial Bold 24pt.</a:t>
            </a:r>
          </a:p>
        </p:txBody>
      </p:sp>
      <p:cxnSp>
        <p:nvCxnSpPr>
          <p:cNvPr id="32" name="Straight Connector 31">
            <a:extLst>
              <a:ext uri="{FF2B5EF4-FFF2-40B4-BE49-F238E27FC236}">
                <a16:creationId xmlns:a16="http://schemas.microsoft.com/office/drawing/2014/main" id="{76D8B157-FE2B-D543-A835-A1582600B25E}"/>
              </a:ext>
            </a:extLst>
          </p:cNvPr>
          <p:cNvCxnSpPr>
            <a:cxnSpLocks/>
          </p:cNvCxnSpPr>
          <p:nvPr userDrawn="1"/>
        </p:nvCxnSpPr>
        <p:spPr>
          <a:xfrm>
            <a:off x="156378" y="796448"/>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Footer Placeholder 4">
            <a:extLst>
              <a:ext uri="{FF2B5EF4-FFF2-40B4-BE49-F238E27FC236}">
                <a16:creationId xmlns:a16="http://schemas.microsoft.com/office/drawing/2014/main" id="{8D94ECF5-ABBD-B64E-AF2E-19206AB36876}"/>
              </a:ext>
            </a:extLst>
          </p:cNvPr>
          <p:cNvSpPr>
            <a:spLocks noGrp="1"/>
          </p:cNvSpPr>
          <p:nvPr>
            <p:ph type="ftr" sz="quarter" idx="11"/>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42" name="Picture Placeholder 39">
            <a:extLst>
              <a:ext uri="{FF2B5EF4-FFF2-40B4-BE49-F238E27FC236}">
                <a16:creationId xmlns:a16="http://schemas.microsoft.com/office/drawing/2014/main" id="{9F884766-BB2E-6040-A770-08374D6B2525}"/>
              </a:ext>
            </a:extLst>
          </p:cNvPr>
          <p:cNvSpPr>
            <a:spLocks noGrp="1"/>
          </p:cNvSpPr>
          <p:nvPr>
            <p:ph type="pic" sz="quarter" idx="12"/>
          </p:nvPr>
        </p:nvSpPr>
        <p:spPr>
          <a:xfrm>
            <a:off x="4895086" y="3533893"/>
            <a:ext cx="1804994" cy="1195340"/>
          </a:xfrm>
        </p:spPr>
        <p:txBody>
          <a:bodyPr/>
          <a:lstStyle/>
          <a:p>
            <a:r>
              <a:rPr lang="en-US"/>
              <a:t>Click icon to add picture</a:t>
            </a:r>
          </a:p>
        </p:txBody>
      </p:sp>
      <p:sp>
        <p:nvSpPr>
          <p:cNvPr id="43" name="Picture Placeholder 39">
            <a:extLst>
              <a:ext uri="{FF2B5EF4-FFF2-40B4-BE49-F238E27FC236}">
                <a16:creationId xmlns:a16="http://schemas.microsoft.com/office/drawing/2014/main" id="{8DFB1736-7A4A-5B42-ADF4-63E5C1749CF8}"/>
              </a:ext>
            </a:extLst>
          </p:cNvPr>
          <p:cNvSpPr>
            <a:spLocks noGrp="1"/>
          </p:cNvSpPr>
          <p:nvPr>
            <p:ph type="pic" sz="quarter" idx="13"/>
          </p:nvPr>
        </p:nvSpPr>
        <p:spPr>
          <a:xfrm>
            <a:off x="6980248" y="3525774"/>
            <a:ext cx="1804994" cy="1195340"/>
          </a:xfrm>
        </p:spPr>
        <p:txBody>
          <a:bodyPr/>
          <a:lstStyle/>
          <a:p>
            <a:r>
              <a:rPr lang="en-US"/>
              <a:t>Click icon to add picture</a:t>
            </a:r>
          </a:p>
        </p:txBody>
      </p:sp>
      <p:sp>
        <p:nvSpPr>
          <p:cNvPr id="52" name="Rectangle 51">
            <a:extLst>
              <a:ext uri="{FF2B5EF4-FFF2-40B4-BE49-F238E27FC236}">
                <a16:creationId xmlns:a16="http://schemas.microsoft.com/office/drawing/2014/main" id="{63FD4122-F672-4A49-A4BA-7ECE442097D6}"/>
              </a:ext>
            </a:extLst>
          </p:cNvPr>
          <p:cNvSpPr/>
          <p:nvPr userDrawn="1"/>
        </p:nvSpPr>
        <p:spPr>
          <a:xfrm>
            <a:off x="156377" y="918400"/>
            <a:ext cx="4339026" cy="40875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20">
              <a:solidFill>
                <a:schemeClr val="tx2"/>
              </a:solidFill>
            </a:endParaRPr>
          </a:p>
        </p:txBody>
      </p:sp>
      <p:sp>
        <p:nvSpPr>
          <p:cNvPr id="54" name="Slide Number Placeholder 1">
            <a:extLst>
              <a:ext uri="{FF2B5EF4-FFF2-40B4-BE49-F238E27FC236}">
                <a16:creationId xmlns:a16="http://schemas.microsoft.com/office/drawing/2014/main" id="{E8E071F5-25FE-5243-BBB3-9F391F16C0BF}"/>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a:p>
        </p:txBody>
      </p:sp>
      <p:sp>
        <p:nvSpPr>
          <p:cNvPr id="60" name="Text Placeholder 47">
            <a:extLst>
              <a:ext uri="{FF2B5EF4-FFF2-40B4-BE49-F238E27FC236}">
                <a16:creationId xmlns:a16="http://schemas.microsoft.com/office/drawing/2014/main" id="{2833EC62-DAF5-3042-ACF0-B7E454A2B4D9}"/>
              </a:ext>
            </a:extLst>
          </p:cNvPr>
          <p:cNvSpPr>
            <a:spLocks noGrp="1"/>
          </p:cNvSpPr>
          <p:nvPr>
            <p:ph type="body" sz="quarter" idx="18" hasCustomPrompt="1"/>
          </p:nvPr>
        </p:nvSpPr>
        <p:spPr>
          <a:xfrm>
            <a:off x="4812650" y="1463752"/>
            <a:ext cx="4010933" cy="1791419"/>
          </a:xfrm>
        </p:spPr>
        <p:txBody>
          <a:bodyPr>
            <a:normAutofit/>
          </a:bodyPr>
          <a:lstStyle>
            <a:lvl1pPr marL="0" indent="0">
              <a:lnSpc>
                <a:spcPct val="100000"/>
              </a:lnSpc>
              <a:buNone/>
              <a:defRPr sz="1260"/>
            </a:lvl1pPr>
          </a:lstStyle>
          <a:p>
            <a:r>
              <a:rPr lang="en-US" sz="1260">
                <a:latin typeface="Arial" panose="020B0604020202020204" pitchFamily="34" charset="0"/>
                <a:cs typeface="Arial" panose="020B0604020202020204" pitchFamily="34" charset="0"/>
              </a:rPr>
              <a:t>Sometimes, you need to show two things on a page. By using duplicate gray box backgrounds, we help to create a hierarchy of content that is easy for the reader to consume. We can even include a photos without making things look too busy. And remember, it’s ok to not take up ALL of the space. Leave some breathing room.</a:t>
            </a:r>
          </a:p>
        </p:txBody>
      </p:sp>
      <p:sp>
        <p:nvSpPr>
          <p:cNvPr id="70" name="Text Placeholder 47">
            <a:extLst>
              <a:ext uri="{FF2B5EF4-FFF2-40B4-BE49-F238E27FC236}">
                <a16:creationId xmlns:a16="http://schemas.microsoft.com/office/drawing/2014/main" id="{5FBFCF6E-5414-4E44-9368-01495F7D6D10}"/>
              </a:ext>
            </a:extLst>
          </p:cNvPr>
          <p:cNvSpPr>
            <a:spLocks noGrp="1"/>
          </p:cNvSpPr>
          <p:nvPr>
            <p:ph type="body" sz="quarter" idx="20" hasCustomPrompt="1"/>
          </p:nvPr>
        </p:nvSpPr>
        <p:spPr>
          <a:xfrm>
            <a:off x="340073" y="1463738"/>
            <a:ext cx="4010933" cy="1968971"/>
          </a:xfrm>
        </p:spPr>
        <p:txBody>
          <a:bodyPr>
            <a:normAutofit/>
          </a:bodyPr>
          <a:lstStyle>
            <a:lvl1pPr marL="0" indent="0">
              <a:lnSpc>
                <a:spcPct val="100000"/>
              </a:lnSpc>
              <a:buNone/>
              <a:defRPr sz="1200"/>
            </a:lvl1pPr>
          </a:lstStyle>
          <a:p>
            <a:r>
              <a:rPr lang="en-US" sz="1260">
                <a:latin typeface="Arial" panose="020B0604020202020204" pitchFamily="34" charset="0"/>
                <a:cs typeface="Arial" panose="020B0604020202020204" pitchFamily="34" charset="0"/>
              </a:rPr>
              <a:t>Sometimes, you need to show two things on a page. By using duplicate gray box backgrounds, we help to create a hierarchy of content that is easy for the reader to consume. We can even include a photo. Sometimes, you need to show two things on a page. By using duplicate gray box backgrounds, we help to create a hierarchy of content that is easy for the reader to consume. Again, this will help with legibility.</a:t>
            </a:r>
          </a:p>
          <a:p>
            <a:endParaRPr lang="en-US" sz="1260">
              <a:latin typeface="Arial" panose="020B0604020202020204" pitchFamily="34" charset="0"/>
              <a:cs typeface="Arial" panose="020B0604020202020204" pitchFamily="34" charset="0"/>
            </a:endParaRPr>
          </a:p>
        </p:txBody>
      </p:sp>
      <p:pic>
        <p:nvPicPr>
          <p:cNvPr id="15" name="Picture 14"/>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798903" y="145323"/>
            <a:ext cx="1188720" cy="261630"/>
          </a:xfrm>
          <a:prstGeom prst="rect">
            <a:avLst/>
          </a:prstGeom>
        </p:spPr>
      </p:pic>
      <p:sp>
        <p:nvSpPr>
          <p:cNvPr id="5" name="Text Placeholder 4"/>
          <p:cNvSpPr>
            <a:spLocks noGrp="1"/>
          </p:cNvSpPr>
          <p:nvPr>
            <p:ph type="body" sz="quarter" idx="21" hasCustomPrompt="1"/>
          </p:nvPr>
        </p:nvSpPr>
        <p:spPr>
          <a:xfrm>
            <a:off x="339725" y="1063134"/>
            <a:ext cx="4011613" cy="317789"/>
          </a:xfrm>
        </p:spPr>
        <p:txBody>
          <a:bodyPr>
            <a:normAutofit/>
          </a:bodyPr>
          <a:lstStyle>
            <a:lvl1pPr marL="0" indent="0">
              <a:buNone/>
              <a:defRPr sz="1600">
                <a:solidFill>
                  <a:schemeClr val="tx1"/>
                </a:solidFill>
              </a:defRPr>
            </a:lvl1pPr>
          </a:lstStyle>
          <a:p>
            <a:pPr lvl="0"/>
            <a:r>
              <a:rPr lang="en-US"/>
              <a:t>Header: Arial Regular 16pt.</a:t>
            </a:r>
          </a:p>
        </p:txBody>
      </p:sp>
      <p:sp>
        <p:nvSpPr>
          <p:cNvPr id="19" name="Text Placeholder 4"/>
          <p:cNvSpPr>
            <a:spLocks noGrp="1"/>
          </p:cNvSpPr>
          <p:nvPr>
            <p:ph type="body" sz="quarter" idx="22" hasCustomPrompt="1"/>
          </p:nvPr>
        </p:nvSpPr>
        <p:spPr>
          <a:xfrm>
            <a:off x="4803744" y="1063134"/>
            <a:ext cx="4011613" cy="317789"/>
          </a:xfrm>
        </p:spPr>
        <p:txBody>
          <a:bodyPr>
            <a:normAutofit/>
          </a:bodyPr>
          <a:lstStyle>
            <a:lvl1pPr marL="0" indent="0">
              <a:buNone/>
              <a:defRPr sz="1600">
                <a:solidFill>
                  <a:schemeClr val="tx1"/>
                </a:solidFill>
              </a:defRPr>
            </a:lvl1pPr>
          </a:lstStyle>
          <a:p>
            <a:pPr lvl="0"/>
            <a:r>
              <a:rPr lang="en-US"/>
              <a:t>Header: Arial Regular 16pt.</a:t>
            </a:r>
          </a:p>
        </p:txBody>
      </p:sp>
    </p:spTree>
    <p:extLst>
      <p:ext uri="{BB962C8B-B14F-4D97-AF65-F5344CB8AC3E}">
        <p14:creationId xmlns:p14="http://schemas.microsoft.com/office/powerpoint/2010/main" val="1590327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04605" y="1703543"/>
            <a:ext cx="6797864" cy="1736417"/>
          </a:xfrm>
        </p:spPr>
        <p:txBody>
          <a:bodyPr anchor="ctr">
            <a:noAutofit/>
          </a:bodyPr>
          <a:lstStyle>
            <a:lvl1pPr marL="0" marR="0" indent="0" algn="l" defTabSz="617162" rtl="0" eaLnBrk="1" fontAlgn="auto" latinLnBrk="0" hangingPunct="1">
              <a:lnSpc>
                <a:spcPct val="90000"/>
              </a:lnSpc>
              <a:spcBef>
                <a:spcPts val="675"/>
              </a:spcBef>
              <a:spcAft>
                <a:spcPts val="0"/>
              </a:spcAft>
              <a:buClrTx/>
              <a:buSzTx/>
              <a:buFont typeface="Arial" panose="020B0604020202020204" pitchFamily="34" charset="0"/>
              <a:buNone/>
              <a:tabLst/>
              <a:defRPr sz="3200" b="1" baseline="0">
                <a:solidFill>
                  <a:sysClr val="windowText" lastClr="000000"/>
                </a:solidFill>
              </a:defRPr>
            </a:lvl1pPr>
            <a:lvl2pPr marL="308582" indent="0">
              <a:buNone/>
              <a:defRPr sz="945"/>
            </a:lvl2pPr>
            <a:lvl3pPr marL="617162" indent="0">
              <a:buNone/>
              <a:defRPr sz="810"/>
            </a:lvl3pPr>
            <a:lvl4pPr marL="925742" indent="0">
              <a:buNone/>
              <a:defRPr sz="675"/>
            </a:lvl4pPr>
            <a:lvl5pPr marL="1234325" indent="0">
              <a:buNone/>
              <a:defRPr sz="675"/>
            </a:lvl5pPr>
            <a:lvl6pPr marL="1542905" indent="0">
              <a:buNone/>
              <a:defRPr sz="675"/>
            </a:lvl6pPr>
            <a:lvl7pPr marL="1851484" indent="0">
              <a:buNone/>
              <a:defRPr sz="675"/>
            </a:lvl7pPr>
            <a:lvl8pPr marL="2160065" indent="0">
              <a:buNone/>
              <a:defRPr sz="675"/>
            </a:lvl8pPr>
            <a:lvl9pPr marL="2468646" indent="0">
              <a:buNone/>
              <a:defRPr sz="675"/>
            </a:lvl9pPr>
          </a:lstStyle>
          <a:p>
            <a:pPr marL="0" marR="0" lvl="0" indent="0" algn="l" defTabSz="617162" rtl="0" eaLnBrk="1" fontAlgn="auto" latinLnBrk="0" hangingPunct="1">
              <a:lnSpc>
                <a:spcPct val="90000"/>
              </a:lnSpc>
              <a:spcBef>
                <a:spcPts val="675"/>
              </a:spcBef>
              <a:spcAft>
                <a:spcPts val="0"/>
              </a:spcAft>
              <a:buClrTx/>
              <a:buSzTx/>
              <a:buFont typeface="Arial" panose="020B0604020202020204" pitchFamily="34" charset="0"/>
              <a:buNone/>
              <a:tabLst/>
              <a:defRPr/>
            </a:pPr>
            <a:r>
              <a:rPr lang="en-US"/>
              <a:t>Section Break</a:t>
            </a:r>
          </a:p>
        </p:txBody>
      </p:sp>
      <p:sp>
        <p:nvSpPr>
          <p:cNvPr id="20" name="Footer Placeholder 4">
            <a:extLst>
              <a:ext uri="{FF2B5EF4-FFF2-40B4-BE49-F238E27FC236}">
                <a16:creationId xmlns:a16="http://schemas.microsoft.com/office/drawing/2014/main" id="{E2EB9F30-CF4B-CE43-A3E3-FC2B82FB8A17}"/>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8" name="Slide Number Placeholder 1">
            <a:extLst>
              <a:ext uri="{FF2B5EF4-FFF2-40B4-BE49-F238E27FC236}">
                <a16:creationId xmlns:a16="http://schemas.microsoft.com/office/drawing/2014/main" id="{9659D223-22FF-754A-9330-AB73BC16D2E8}"/>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a:p>
        </p:txBody>
      </p:sp>
      <p:pic>
        <p:nvPicPr>
          <p:cNvPr id="6" name="Picture 5">
            <a:extLst>
              <a:ext uri="{FF2B5EF4-FFF2-40B4-BE49-F238E27FC236}">
                <a16:creationId xmlns:a16="http://schemas.microsoft.com/office/drawing/2014/main" id="{23513D57-A2F1-9B49-A359-6471C2C9E296}"/>
              </a:ext>
            </a:extLst>
          </p:cNvPr>
          <p:cNvPicPr>
            <a:picLocks/>
          </p:cNvPicPr>
          <p:nvPr userDrawn="1"/>
        </p:nvPicPr>
        <p:blipFill>
          <a:blip r:embed="rId2"/>
          <a:stretch>
            <a:fillRect/>
          </a:stretch>
        </p:blipFill>
        <p:spPr>
          <a:xfrm>
            <a:off x="8343187" y="153768"/>
            <a:ext cx="658616" cy="647917"/>
          </a:xfrm>
          <a:prstGeom prst="rect">
            <a:avLst/>
          </a:prstGeom>
        </p:spPr>
      </p:pic>
    </p:spTree>
    <p:extLst>
      <p:ext uri="{BB962C8B-B14F-4D97-AF65-F5344CB8AC3E}">
        <p14:creationId xmlns:p14="http://schemas.microsoft.com/office/powerpoint/2010/main" val="623286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625D5C-AEDE-114B-B3DF-721CCF78433A}"/>
              </a:ext>
            </a:extLst>
          </p:cNvPr>
          <p:cNvSpPr/>
          <p:nvPr userDrawn="1"/>
        </p:nvSpPr>
        <p:spPr>
          <a:xfrm>
            <a:off x="154056" y="149633"/>
            <a:ext cx="8831212" cy="48629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2" name="Picture 1"/>
          <p:cNvPicPr>
            <a:picLocks noChangeAspect="1"/>
          </p:cNvPicPr>
          <p:nvPr userDrawn="1"/>
        </p:nvPicPr>
        <p:blipFill>
          <a:blip r:embed="rId2"/>
          <a:stretch>
            <a:fillRect/>
          </a:stretch>
        </p:blipFill>
        <p:spPr>
          <a:xfrm>
            <a:off x="4914125" y="2203027"/>
            <a:ext cx="3709372" cy="822960"/>
          </a:xfrm>
          <a:prstGeom prst="rect">
            <a:avLst/>
          </a:prstGeom>
        </p:spPr>
      </p:pic>
      <p:sp>
        <p:nvSpPr>
          <p:cNvPr id="16" name="Footer Placeholder 4">
            <a:extLst>
              <a:ext uri="{FF2B5EF4-FFF2-40B4-BE49-F238E27FC236}">
                <a16:creationId xmlns:a16="http://schemas.microsoft.com/office/drawing/2014/main" id="{16AC40C8-BB69-4C4B-BE90-4512F04ABAF1}"/>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Tree>
    <p:extLst>
      <p:ext uri="{BB962C8B-B14F-4D97-AF65-F5344CB8AC3E}">
        <p14:creationId xmlns:p14="http://schemas.microsoft.com/office/powerpoint/2010/main" val="283644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Global Haw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4055" y="152940"/>
            <a:ext cx="5956023" cy="4888184"/>
          </a:xfrm>
          <a:prstGeom prst="rect">
            <a:avLst/>
          </a:prstGeom>
        </p:spPr>
      </p:pic>
      <p:sp>
        <p:nvSpPr>
          <p:cNvPr id="15" name="Rectangle 14"/>
          <p:cNvSpPr/>
          <p:nvPr userDrawn="1"/>
        </p:nvSpPr>
        <p:spPr>
          <a:xfrm>
            <a:off x="154057" y="152941"/>
            <a:ext cx="5956022" cy="4879497"/>
          </a:xfrm>
          <a:prstGeom prst="rect">
            <a:avLst/>
          </a:prstGeom>
          <a:gradFill flip="none" rotWithShape="1">
            <a:gsLst>
              <a:gs pos="40000">
                <a:schemeClr val="tx2">
                  <a:alpha val="0"/>
                </a:schemeClr>
              </a:gs>
              <a:gs pos="100000">
                <a:schemeClr val="tx2">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17" name="Text Placeholder 36">
            <a:extLst>
              <a:ext uri="{FF2B5EF4-FFF2-40B4-BE49-F238E27FC236}">
                <a16:creationId xmlns:a16="http://schemas.microsoft.com/office/drawing/2014/main" id="{DF39024A-1102-5F48-9249-E729007ED88A}"/>
              </a:ext>
            </a:extLst>
          </p:cNvPr>
          <p:cNvSpPr>
            <a:spLocks noGrp="1"/>
          </p:cNvSpPr>
          <p:nvPr>
            <p:ph type="body" sz="quarter" idx="18" hasCustomPrompt="1"/>
          </p:nvPr>
        </p:nvSpPr>
        <p:spPr>
          <a:xfrm>
            <a:off x="6263641" y="4460905"/>
            <a:ext cx="2539051" cy="210398"/>
          </a:xfrm>
        </p:spPr>
        <p:txBody>
          <a:bodyPr anchor="ctr">
            <a:noAutofit/>
          </a:bodyPr>
          <a:lstStyle>
            <a:lvl1pPr marL="0" indent="0" algn="r">
              <a:buNone/>
              <a:defRPr sz="1200">
                <a:solidFill>
                  <a:schemeClr val="tx2"/>
                </a:solidFill>
              </a:defRPr>
            </a:lvl1pPr>
          </a:lstStyle>
          <a:p>
            <a:pPr lvl="0"/>
            <a:r>
              <a:rPr lang="en-US"/>
              <a:t>Date, Arial 12pt</a:t>
            </a:r>
          </a:p>
        </p:txBody>
      </p:sp>
      <p:sp>
        <p:nvSpPr>
          <p:cNvPr id="19" name="Text Placeholder 38">
            <a:extLst>
              <a:ext uri="{FF2B5EF4-FFF2-40B4-BE49-F238E27FC236}">
                <a16:creationId xmlns:a16="http://schemas.microsoft.com/office/drawing/2014/main" id="{6C1487F2-D3D6-5D4B-B992-CFE61145C755}"/>
              </a:ext>
            </a:extLst>
          </p:cNvPr>
          <p:cNvSpPr>
            <a:spLocks noGrp="1"/>
          </p:cNvSpPr>
          <p:nvPr>
            <p:ph type="body" sz="quarter" idx="19" hasCustomPrompt="1"/>
          </p:nvPr>
        </p:nvSpPr>
        <p:spPr>
          <a:xfrm>
            <a:off x="6263640" y="4136721"/>
            <a:ext cx="2539054" cy="284044"/>
          </a:xfrm>
        </p:spPr>
        <p:txBody>
          <a:bodyPr anchor="t" anchorCtr="0">
            <a:noAutofit/>
          </a:bodyPr>
          <a:lstStyle>
            <a:lvl1pPr marL="0" indent="0" algn="r">
              <a:buNone/>
              <a:defRPr lang="en-US" sz="1400" kern="1200" dirty="0">
                <a:solidFill>
                  <a:schemeClr val="tx2"/>
                </a:solidFill>
                <a:latin typeface="+mn-lt"/>
                <a:ea typeface="+mn-ea"/>
                <a:cs typeface="+mn-cs"/>
              </a:defRPr>
            </a:lvl1pPr>
          </a:lstStyle>
          <a:p>
            <a:pPr marL="0" lvl="0" indent="0" algn="r" defTabSz="617162" rtl="0" eaLnBrk="1" latinLnBrk="0" hangingPunct="1">
              <a:lnSpc>
                <a:spcPct val="90000"/>
              </a:lnSpc>
              <a:spcBef>
                <a:spcPts val="675"/>
              </a:spcBef>
              <a:buFont typeface="Arial" panose="020B0604020202020204" pitchFamily="34" charset="0"/>
              <a:buNone/>
            </a:pPr>
            <a:r>
              <a:rPr lang="en-US"/>
              <a:t>Speaker’s Title, Arial 14pt</a:t>
            </a:r>
          </a:p>
        </p:txBody>
      </p:sp>
      <p:sp>
        <p:nvSpPr>
          <p:cNvPr id="20" name="Text Placeholder 26">
            <a:extLst>
              <a:ext uri="{FF2B5EF4-FFF2-40B4-BE49-F238E27FC236}">
                <a16:creationId xmlns:a16="http://schemas.microsoft.com/office/drawing/2014/main" id="{923C8992-C80B-1D48-83D3-2F4448BDCE34}"/>
              </a:ext>
            </a:extLst>
          </p:cNvPr>
          <p:cNvSpPr>
            <a:spLocks noGrp="1"/>
          </p:cNvSpPr>
          <p:nvPr>
            <p:ph type="body" sz="quarter" idx="16" hasCustomPrompt="1"/>
          </p:nvPr>
        </p:nvSpPr>
        <p:spPr>
          <a:xfrm>
            <a:off x="6258829" y="3842511"/>
            <a:ext cx="2543859" cy="369752"/>
          </a:xfrm>
        </p:spPr>
        <p:txBody>
          <a:bodyPr anchor="b" anchorCtr="0">
            <a:noAutofit/>
          </a:bodyPr>
          <a:lstStyle>
            <a:lvl1pPr marL="0" indent="0" algn="r">
              <a:lnSpc>
                <a:spcPct val="100000"/>
              </a:lnSpc>
              <a:buFontTx/>
              <a:buNone/>
              <a:defRPr sz="1800" b="1">
                <a:solidFill>
                  <a:schemeClr val="tx2"/>
                </a:solidFill>
                <a:latin typeface="+mj-lt"/>
              </a:defRPr>
            </a:lvl1pPr>
            <a:lvl2pPr marL="308582" indent="0" algn="r">
              <a:lnSpc>
                <a:spcPct val="100000"/>
              </a:lnSpc>
              <a:buFontTx/>
              <a:buNone/>
              <a:defRPr sz="1260">
                <a:solidFill>
                  <a:schemeClr val="tx1"/>
                </a:solidFill>
              </a:defRPr>
            </a:lvl2pPr>
            <a:lvl3pPr marL="617162" indent="0" algn="r">
              <a:lnSpc>
                <a:spcPct val="100000"/>
              </a:lnSpc>
              <a:buFontTx/>
              <a:buNone/>
              <a:defRPr sz="1080">
                <a:solidFill>
                  <a:schemeClr val="tx1"/>
                </a:solidFill>
              </a:defRPr>
            </a:lvl3pPr>
            <a:lvl4pPr marL="925742" indent="0" algn="r">
              <a:buFontTx/>
              <a:buNone/>
              <a:defRPr/>
            </a:lvl4pPr>
            <a:lvl5pPr marL="1234325" indent="0" algn="r">
              <a:buFontTx/>
              <a:buNone/>
              <a:defRPr/>
            </a:lvl5pPr>
          </a:lstStyle>
          <a:p>
            <a:pPr algn="r"/>
            <a:r>
              <a:rPr lang="en-US" b="1">
                <a:ea typeface="Futura Maxi Book" charset="0"/>
              </a:rPr>
              <a:t>Speaker’s name, 18pt</a:t>
            </a:r>
          </a:p>
        </p:txBody>
      </p:sp>
      <p:sp>
        <p:nvSpPr>
          <p:cNvPr id="22" name="Slide Number Placeholder 1">
            <a:extLst>
              <a:ext uri="{FF2B5EF4-FFF2-40B4-BE49-F238E27FC236}">
                <a16:creationId xmlns:a16="http://schemas.microsoft.com/office/drawing/2014/main" id="{58CA7BA5-8BC9-5B4E-8F64-660200E4AF4C}"/>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bg1"/>
                </a:solidFill>
              </a:defRPr>
            </a:lvl1pPr>
          </a:lstStyle>
          <a:p>
            <a:fld id="{32A2F39E-E4DB-494E-AB40-38356C65078C}" type="slidenum">
              <a:rPr lang="en-US" smtClean="0"/>
              <a:pPr/>
              <a:t>‹#›</a:t>
            </a:fld>
            <a:endParaRPr lang="en-US"/>
          </a:p>
        </p:txBody>
      </p:sp>
      <p:sp>
        <p:nvSpPr>
          <p:cNvPr id="13" name="Rectangle 12">
            <a:extLst>
              <a:ext uri="{FF2B5EF4-FFF2-40B4-BE49-F238E27FC236}">
                <a16:creationId xmlns:a16="http://schemas.microsoft.com/office/drawing/2014/main" id="{F0446FB4-077F-4148-AA2A-988B14B14607}"/>
              </a:ext>
            </a:extLst>
          </p:cNvPr>
          <p:cNvSpPr/>
          <p:nvPr userDrawn="1"/>
        </p:nvSpPr>
        <p:spPr>
          <a:xfrm>
            <a:off x="547309" y="3006166"/>
            <a:ext cx="430714" cy="5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rgbClr val="00269A"/>
              </a:solidFill>
            </a:endParaRPr>
          </a:p>
        </p:txBody>
      </p:sp>
      <p:sp>
        <p:nvSpPr>
          <p:cNvPr id="14" name="Footer Placeholder 4">
            <a:extLst>
              <a:ext uri="{FF2B5EF4-FFF2-40B4-BE49-F238E27FC236}">
                <a16:creationId xmlns:a16="http://schemas.microsoft.com/office/drawing/2014/main" id="{41F04526-087E-5143-A664-18DD6669B152}"/>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85548" y="318274"/>
            <a:ext cx="1595031" cy="353873"/>
          </a:xfrm>
          <a:prstGeom prst="rect">
            <a:avLst/>
          </a:prstGeom>
        </p:spPr>
      </p:pic>
      <p:sp>
        <p:nvSpPr>
          <p:cNvPr id="3" name="Title 2"/>
          <p:cNvSpPr>
            <a:spLocks noGrp="1"/>
          </p:cNvSpPr>
          <p:nvPr>
            <p:ph type="title" hasCustomPrompt="1"/>
          </p:nvPr>
        </p:nvSpPr>
        <p:spPr>
          <a:xfrm>
            <a:off x="424622" y="746150"/>
            <a:ext cx="5573813" cy="2058058"/>
          </a:xfrm>
        </p:spPr>
        <p:txBody>
          <a:bodyPr anchor="b" anchorCtr="0">
            <a:normAutofit/>
          </a:bodyPr>
          <a:lstStyle>
            <a:lvl1pPr>
              <a:defRPr sz="3200">
                <a:solidFill>
                  <a:schemeClr val="bg1"/>
                </a:solidFill>
              </a:defRPr>
            </a:lvl1pPr>
          </a:lstStyle>
          <a:p>
            <a:r>
              <a:rPr lang="en-US"/>
              <a:t>Title Slide: Option B</a:t>
            </a:r>
            <a:br>
              <a:rPr lang="en-US"/>
            </a:br>
            <a:r>
              <a:rPr lang="en-US"/>
              <a:t>Arial Bold 32pt.</a:t>
            </a:r>
          </a:p>
        </p:txBody>
      </p:sp>
      <p:sp>
        <p:nvSpPr>
          <p:cNvPr id="7" name="Text Placeholder 6"/>
          <p:cNvSpPr>
            <a:spLocks noGrp="1"/>
          </p:cNvSpPr>
          <p:nvPr>
            <p:ph type="body" sz="quarter" idx="20" hasCustomPrompt="1"/>
          </p:nvPr>
        </p:nvSpPr>
        <p:spPr>
          <a:xfrm>
            <a:off x="423863" y="3282646"/>
            <a:ext cx="5505882" cy="854075"/>
          </a:xfrm>
        </p:spPr>
        <p:txBody>
          <a:bodyPr>
            <a:normAutofit/>
          </a:bodyPr>
          <a:lstStyle>
            <a:lvl1pPr marL="0" indent="0">
              <a:buNone/>
              <a:defRPr sz="1800" baseline="0">
                <a:solidFill>
                  <a:schemeClr val="bg1"/>
                </a:solidFill>
              </a:defRPr>
            </a:lvl1pPr>
          </a:lstStyle>
          <a:p>
            <a:pPr lvl="0"/>
            <a:r>
              <a:rPr lang="en-US"/>
              <a:t>Subtitle, Arial 18pt. You can place your own image here. (~477x521px image) Scale image to box shown here </a:t>
            </a:r>
          </a:p>
        </p:txBody>
      </p:sp>
    </p:spTree>
    <p:extLst>
      <p:ext uri="{BB962C8B-B14F-4D97-AF65-F5344CB8AC3E}">
        <p14:creationId xmlns:p14="http://schemas.microsoft.com/office/powerpoint/2010/main" val="1323464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Rocket">
    <p:spTree>
      <p:nvGrpSpPr>
        <p:cNvPr id="1" name=""/>
        <p:cNvGrpSpPr/>
        <p:nvPr/>
      </p:nvGrpSpPr>
      <p:grpSpPr>
        <a:xfrm>
          <a:off x="0" y="0"/>
          <a:ext cx="0" cy="0"/>
          <a:chOff x="0" y="0"/>
          <a:chExt cx="0" cy="0"/>
        </a:xfrm>
      </p:grpSpPr>
      <p:sp>
        <p:nvSpPr>
          <p:cNvPr id="16" name="Rectangle 15"/>
          <p:cNvSpPr/>
          <p:nvPr userDrawn="1"/>
        </p:nvSpPr>
        <p:spPr>
          <a:xfrm>
            <a:off x="154057" y="152941"/>
            <a:ext cx="5956022" cy="4879497"/>
          </a:xfrm>
          <a:prstGeom prst="rect">
            <a:avLst/>
          </a:prstGeom>
          <a:gradFill flip="none" rotWithShape="1">
            <a:gsLst>
              <a:gs pos="61000">
                <a:srgbClr val="000000">
                  <a:alpha val="0"/>
                </a:srgbClr>
              </a:gs>
              <a:gs pos="33000">
                <a:schemeClr val="tx2">
                  <a:alpha val="35000"/>
                </a:schemeClr>
              </a:gs>
              <a:gs pos="100000">
                <a:schemeClr val="tx2">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4055" y="145657"/>
            <a:ext cx="5956023" cy="4886780"/>
          </a:xfrm>
          <a:prstGeom prst="rect">
            <a:avLst/>
          </a:prstGeom>
        </p:spPr>
      </p:pic>
      <p:sp>
        <p:nvSpPr>
          <p:cNvPr id="17" name="Text Placeholder 36">
            <a:extLst>
              <a:ext uri="{FF2B5EF4-FFF2-40B4-BE49-F238E27FC236}">
                <a16:creationId xmlns:a16="http://schemas.microsoft.com/office/drawing/2014/main" id="{DF39024A-1102-5F48-9249-E729007ED88A}"/>
              </a:ext>
            </a:extLst>
          </p:cNvPr>
          <p:cNvSpPr>
            <a:spLocks noGrp="1"/>
          </p:cNvSpPr>
          <p:nvPr>
            <p:ph type="body" sz="quarter" idx="18" hasCustomPrompt="1"/>
          </p:nvPr>
        </p:nvSpPr>
        <p:spPr>
          <a:xfrm>
            <a:off x="6263641" y="4460905"/>
            <a:ext cx="2539051" cy="210398"/>
          </a:xfrm>
        </p:spPr>
        <p:txBody>
          <a:bodyPr anchor="ctr">
            <a:noAutofit/>
          </a:bodyPr>
          <a:lstStyle>
            <a:lvl1pPr marL="0" indent="0" algn="r">
              <a:buNone/>
              <a:defRPr sz="1200">
                <a:solidFill>
                  <a:schemeClr val="tx2"/>
                </a:solidFill>
              </a:defRPr>
            </a:lvl1pPr>
          </a:lstStyle>
          <a:p>
            <a:pPr lvl="0"/>
            <a:r>
              <a:rPr lang="en-US"/>
              <a:t>Date, Arial 12pt</a:t>
            </a:r>
          </a:p>
        </p:txBody>
      </p:sp>
      <p:sp>
        <p:nvSpPr>
          <p:cNvPr id="19" name="Text Placeholder 38">
            <a:extLst>
              <a:ext uri="{FF2B5EF4-FFF2-40B4-BE49-F238E27FC236}">
                <a16:creationId xmlns:a16="http://schemas.microsoft.com/office/drawing/2014/main" id="{6C1487F2-D3D6-5D4B-B992-CFE61145C755}"/>
              </a:ext>
            </a:extLst>
          </p:cNvPr>
          <p:cNvSpPr>
            <a:spLocks noGrp="1"/>
          </p:cNvSpPr>
          <p:nvPr>
            <p:ph type="body" sz="quarter" idx="19" hasCustomPrompt="1"/>
          </p:nvPr>
        </p:nvSpPr>
        <p:spPr>
          <a:xfrm>
            <a:off x="6263640" y="4136721"/>
            <a:ext cx="2539054" cy="284044"/>
          </a:xfrm>
        </p:spPr>
        <p:txBody>
          <a:bodyPr anchor="t" anchorCtr="0">
            <a:noAutofit/>
          </a:bodyPr>
          <a:lstStyle>
            <a:lvl1pPr marL="0" indent="0" algn="r">
              <a:buNone/>
              <a:defRPr lang="en-US" sz="1400" kern="1200" dirty="0">
                <a:solidFill>
                  <a:schemeClr val="tx2"/>
                </a:solidFill>
                <a:latin typeface="+mn-lt"/>
                <a:ea typeface="+mn-ea"/>
                <a:cs typeface="+mn-cs"/>
              </a:defRPr>
            </a:lvl1pPr>
          </a:lstStyle>
          <a:p>
            <a:pPr marL="0" lvl="0" indent="0" algn="r" defTabSz="617162" rtl="0" eaLnBrk="1" latinLnBrk="0" hangingPunct="1">
              <a:lnSpc>
                <a:spcPct val="90000"/>
              </a:lnSpc>
              <a:spcBef>
                <a:spcPts val="675"/>
              </a:spcBef>
              <a:buFont typeface="Arial" panose="020B0604020202020204" pitchFamily="34" charset="0"/>
              <a:buNone/>
            </a:pPr>
            <a:r>
              <a:rPr lang="en-US"/>
              <a:t>Speaker’s Title, Arial 14pt</a:t>
            </a:r>
          </a:p>
        </p:txBody>
      </p:sp>
      <p:sp>
        <p:nvSpPr>
          <p:cNvPr id="20" name="Text Placeholder 26">
            <a:extLst>
              <a:ext uri="{FF2B5EF4-FFF2-40B4-BE49-F238E27FC236}">
                <a16:creationId xmlns:a16="http://schemas.microsoft.com/office/drawing/2014/main" id="{923C8992-C80B-1D48-83D3-2F4448BDCE34}"/>
              </a:ext>
            </a:extLst>
          </p:cNvPr>
          <p:cNvSpPr>
            <a:spLocks noGrp="1"/>
          </p:cNvSpPr>
          <p:nvPr>
            <p:ph type="body" sz="quarter" idx="16" hasCustomPrompt="1"/>
          </p:nvPr>
        </p:nvSpPr>
        <p:spPr>
          <a:xfrm>
            <a:off x="6258829" y="3842511"/>
            <a:ext cx="2543859" cy="369752"/>
          </a:xfrm>
        </p:spPr>
        <p:txBody>
          <a:bodyPr anchor="b" anchorCtr="0">
            <a:noAutofit/>
          </a:bodyPr>
          <a:lstStyle>
            <a:lvl1pPr marL="0" marR="0" indent="0" algn="r" defTabSz="617162" rtl="0" eaLnBrk="1" fontAlgn="auto" latinLnBrk="0" hangingPunct="1">
              <a:lnSpc>
                <a:spcPct val="100000"/>
              </a:lnSpc>
              <a:spcBef>
                <a:spcPts val="675"/>
              </a:spcBef>
              <a:spcAft>
                <a:spcPts val="0"/>
              </a:spcAft>
              <a:buClrTx/>
              <a:buSzTx/>
              <a:buFontTx/>
              <a:buNone/>
              <a:tabLst/>
              <a:defRPr sz="1800" b="1">
                <a:solidFill>
                  <a:schemeClr val="tx2"/>
                </a:solidFill>
                <a:latin typeface="+mj-lt"/>
              </a:defRPr>
            </a:lvl1pPr>
            <a:lvl2pPr marL="308582" indent="0" algn="r">
              <a:lnSpc>
                <a:spcPct val="100000"/>
              </a:lnSpc>
              <a:buFontTx/>
              <a:buNone/>
              <a:defRPr sz="1260">
                <a:solidFill>
                  <a:schemeClr val="tx1"/>
                </a:solidFill>
              </a:defRPr>
            </a:lvl2pPr>
            <a:lvl3pPr marL="617162" indent="0" algn="r">
              <a:lnSpc>
                <a:spcPct val="100000"/>
              </a:lnSpc>
              <a:buFontTx/>
              <a:buNone/>
              <a:defRPr sz="1080">
                <a:solidFill>
                  <a:schemeClr val="tx1"/>
                </a:solidFill>
              </a:defRPr>
            </a:lvl3pPr>
            <a:lvl4pPr marL="925742" indent="0" algn="r">
              <a:buFontTx/>
              <a:buNone/>
              <a:defRPr/>
            </a:lvl4pPr>
            <a:lvl5pPr marL="1234325" indent="0" algn="r">
              <a:buFontTx/>
              <a:buNone/>
              <a:defRPr/>
            </a:lvl5pPr>
          </a:lstStyle>
          <a:p>
            <a:pPr marL="0" marR="0" lvl="0" indent="0" algn="r" defTabSz="617162" rtl="0" eaLnBrk="1" fontAlgn="auto" latinLnBrk="0" hangingPunct="1">
              <a:lnSpc>
                <a:spcPct val="100000"/>
              </a:lnSpc>
              <a:spcBef>
                <a:spcPts val="675"/>
              </a:spcBef>
              <a:spcAft>
                <a:spcPts val="0"/>
              </a:spcAft>
              <a:buClrTx/>
              <a:buSzTx/>
              <a:buFontTx/>
              <a:buNone/>
              <a:tabLst/>
              <a:defRPr/>
            </a:pPr>
            <a:r>
              <a:rPr lang="en-US" b="1">
                <a:ea typeface="Futura Maxi Book" charset="0"/>
              </a:rPr>
              <a:t>Speaker’s name, 18pt</a:t>
            </a:r>
          </a:p>
        </p:txBody>
      </p:sp>
      <p:sp>
        <p:nvSpPr>
          <p:cNvPr id="22" name="Slide Number Placeholder 1">
            <a:extLst>
              <a:ext uri="{FF2B5EF4-FFF2-40B4-BE49-F238E27FC236}">
                <a16:creationId xmlns:a16="http://schemas.microsoft.com/office/drawing/2014/main" id="{58CA7BA5-8BC9-5B4E-8F64-660200E4AF4C}"/>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bg1"/>
                </a:solidFill>
              </a:defRPr>
            </a:lvl1pPr>
          </a:lstStyle>
          <a:p>
            <a:fld id="{32A2F39E-E4DB-494E-AB40-38356C65078C}" type="slidenum">
              <a:rPr lang="en-US" smtClean="0"/>
              <a:pPr/>
              <a:t>‹#›</a:t>
            </a:fld>
            <a:endParaRPr lang="en-US"/>
          </a:p>
        </p:txBody>
      </p:sp>
      <p:sp>
        <p:nvSpPr>
          <p:cNvPr id="13" name="Rectangle 12">
            <a:extLst>
              <a:ext uri="{FF2B5EF4-FFF2-40B4-BE49-F238E27FC236}">
                <a16:creationId xmlns:a16="http://schemas.microsoft.com/office/drawing/2014/main" id="{F0446FB4-077F-4148-AA2A-988B14B14607}"/>
              </a:ext>
            </a:extLst>
          </p:cNvPr>
          <p:cNvSpPr/>
          <p:nvPr userDrawn="1"/>
        </p:nvSpPr>
        <p:spPr>
          <a:xfrm>
            <a:off x="547309" y="3006166"/>
            <a:ext cx="430714" cy="5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rgbClr val="00269A"/>
              </a:solidFill>
            </a:endParaRPr>
          </a:p>
        </p:txBody>
      </p:sp>
      <p:sp>
        <p:nvSpPr>
          <p:cNvPr id="14" name="Footer Placeholder 4">
            <a:extLst>
              <a:ext uri="{FF2B5EF4-FFF2-40B4-BE49-F238E27FC236}">
                <a16:creationId xmlns:a16="http://schemas.microsoft.com/office/drawing/2014/main" id="{41F04526-087E-5143-A664-18DD6669B152}"/>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85548" y="318274"/>
            <a:ext cx="1595031" cy="353873"/>
          </a:xfrm>
          <a:prstGeom prst="rect">
            <a:avLst/>
          </a:prstGeom>
        </p:spPr>
      </p:pic>
      <p:sp>
        <p:nvSpPr>
          <p:cNvPr id="15" name="Title 2"/>
          <p:cNvSpPr>
            <a:spLocks noGrp="1"/>
          </p:cNvSpPr>
          <p:nvPr>
            <p:ph type="title" hasCustomPrompt="1"/>
          </p:nvPr>
        </p:nvSpPr>
        <p:spPr>
          <a:xfrm>
            <a:off x="424622" y="746150"/>
            <a:ext cx="5573813" cy="2058058"/>
          </a:xfrm>
        </p:spPr>
        <p:txBody>
          <a:bodyPr anchor="b" anchorCtr="0">
            <a:normAutofit/>
          </a:bodyPr>
          <a:lstStyle>
            <a:lvl1pPr>
              <a:defRPr sz="3200">
                <a:solidFill>
                  <a:schemeClr val="bg1"/>
                </a:solidFill>
              </a:defRPr>
            </a:lvl1pPr>
          </a:lstStyle>
          <a:p>
            <a:r>
              <a:rPr lang="en-US"/>
              <a:t>Title Slide: Option B</a:t>
            </a:r>
            <a:br>
              <a:rPr lang="en-US"/>
            </a:br>
            <a:r>
              <a:rPr lang="en-US"/>
              <a:t>Arial Bold 32pt.</a:t>
            </a:r>
          </a:p>
        </p:txBody>
      </p:sp>
      <p:sp>
        <p:nvSpPr>
          <p:cNvPr id="8" name="Text Placeholder 7"/>
          <p:cNvSpPr>
            <a:spLocks noGrp="1"/>
          </p:cNvSpPr>
          <p:nvPr>
            <p:ph type="body" sz="quarter" idx="20" hasCustomPrompt="1"/>
          </p:nvPr>
        </p:nvSpPr>
        <p:spPr>
          <a:xfrm>
            <a:off x="423863" y="3325813"/>
            <a:ext cx="5575300" cy="886450"/>
          </a:xfrm>
        </p:spPr>
        <p:txBody>
          <a:bodyPr>
            <a:normAutofit/>
          </a:bodyPr>
          <a:lstStyle>
            <a:lvl1pPr marL="0" indent="0">
              <a:buNone/>
              <a:defRPr sz="1800" b="0">
                <a:solidFill>
                  <a:schemeClr val="bg1"/>
                </a:solidFill>
              </a:defRPr>
            </a:lvl1pPr>
          </a:lstStyle>
          <a:p>
            <a:pPr lvl="0"/>
            <a:r>
              <a:rPr lang="en-US"/>
              <a:t>Subtitle, Arial 18pt. You can place your own image here. (~477x521px image) Scale image to box shown here </a:t>
            </a:r>
          </a:p>
        </p:txBody>
      </p:sp>
    </p:spTree>
    <p:extLst>
      <p:ext uri="{BB962C8B-B14F-4D97-AF65-F5344CB8AC3E}">
        <p14:creationId xmlns:p14="http://schemas.microsoft.com/office/powerpoint/2010/main" val="3625832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UAV">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4055" y="154453"/>
            <a:ext cx="5956023" cy="4877985"/>
          </a:xfrm>
          <a:prstGeom prst="rect">
            <a:avLst/>
          </a:prstGeom>
        </p:spPr>
      </p:pic>
      <p:sp>
        <p:nvSpPr>
          <p:cNvPr id="24" name="Rectangle 23"/>
          <p:cNvSpPr/>
          <p:nvPr userDrawn="1"/>
        </p:nvSpPr>
        <p:spPr>
          <a:xfrm>
            <a:off x="154057" y="152941"/>
            <a:ext cx="5956022" cy="4879497"/>
          </a:xfrm>
          <a:prstGeom prst="rect">
            <a:avLst/>
          </a:prstGeom>
          <a:gradFill flip="none" rotWithShape="1">
            <a:gsLst>
              <a:gs pos="86000">
                <a:schemeClr val="tx2">
                  <a:alpha val="0"/>
                </a:schemeClr>
              </a:gs>
              <a:gs pos="100000">
                <a:schemeClr val="tx2">
                  <a:alpha val="7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17" name="Text Placeholder 36">
            <a:extLst>
              <a:ext uri="{FF2B5EF4-FFF2-40B4-BE49-F238E27FC236}">
                <a16:creationId xmlns:a16="http://schemas.microsoft.com/office/drawing/2014/main" id="{DF39024A-1102-5F48-9249-E729007ED88A}"/>
              </a:ext>
            </a:extLst>
          </p:cNvPr>
          <p:cNvSpPr>
            <a:spLocks noGrp="1"/>
          </p:cNvSpPr>
          <p:nvPr>
            <p:ph type="body" sz="quarter" idx="18" hasCustomPrompt="1"/>
          </p:nvPr>
        </p:nvSpPr>
        <p:spPr>
          <a:xfrm>
            <a:off x="6263641" y="4460905"/>
            <a:ext cx="2539051" cy="210398"/>
          </a:xfrm>
        </p:spPr>
        <p:txBody>
          <a:bodyPr anchor="ctr">
            <a:noAutofit/>
          </a:bodyPr>
          <a:lstStyle>
            <a:lvl1pPr marL="0" indent="0" algn="r">
              <a:buNone/>
              <a:defRPr sz="1200">
                <a:solidFill>
                  <a:schemeClr val="tx2"/>
                </a:solidFill>
              </a:defRPr>
            </a:lvl1pPr>
          </a:lstStyle>
          <a:p>
            <a:pPr lvl="0"/>
            <a:r>
              <a:rPr lang="en-US"/>
              <a:t>Date, Arial 12pt</a:t>
            </a:r>
          </a:p>
        </p:txBody>
      </p:sp>
      <p:sp>
        <p:nvSpPr>
          <p:cNvPr id="19" name="Text Placeholder 38">
            <a:extLst>
              <a:ext uri="{FF2B5EF4-FFF2-40B4-BE49-F238E27FC236}">
                <a16:creationId xmlns:a16="http://schemas.microsoft.com/office/drawing/2014/main" id="{6C1487F2-D3D6-5D4B-B992-CFE61145C755}"/>
              </a:ext>
            </a:extLst>
          </p:cNvPr>
          <p:cNvSpPr>
            <a:spLocks noGrp="1"/>
          </p:cNvSpPr>
          <p:nvPr>
            <p:ph type="body" sz="quarter" idx="19" hasCustomPrompt="1"/>
          </p:nvPr>
        </p:nvSpPr>
        <p:spPr>
          <a:xfrm>
            <a:off x="6263640" y="4136721"/>
            <a:ext cx="2539054" cy="284044"/>
          </a:xfrm>
        </p:spPr>
        <p:txBody>
          <a:bodyPr anchor="t" anchorCtr="0">
            <a:noAutofit/>
          </a:bodyPr>
          <a:lstStyle>
            <a:lvl1pPr marL="0" indent="0" algn="r">
              <a:buNone/>
              <a:defRPr lang="en-US" sz="1400" kern="1200" dirty="0">
                <a:solidFill>
                  <a:schemeClr val="tx2"/>
                </a:solidFill>
                <a:latin typeface="+mn-lt"/>
                <a:ea typeface="+mn-ea"/>
                <a:cs typeface="+mn-cs"/>
              </a:defRPr>
            </a:lvl1pPr>
          </a:lstStyle>
          <a:p>
            <a:pPr marL="0" lvl="0" indent="0" algn="r" defTabSz="617162" rtl="0" eaLnBrk="1" latinLnBrk="0" hangingPunct="1">
              <a:lnSpc>
                <a:spcPct val="90000"/>
              </a:lnSpc>
              <a:spcBef>
                <a:spcPts val="675"/>
              </a:spcBef>
              <a:buFont typeface="Arial" panose="020B0604020202020204" pitchFamily="34" charset="0"/>
              <a:buNone/>
            </a:pPr>
            <a:r>
              <a:rPr lang="en-US"/>
              <a:t>Speaker’s Title, Arial 14pt</a:t>
            </a:r>
          </a:p>
        </p:txBody>
      </p:sp>
      <p:sp>
        <p:nvSpPr>
          <p:cNvPr id="20" name="Text Placeholder 26">
            <a:extLst>
              <a:ext uri="{FF2B5EF4-FFF2-40B4-BE49-F238E27FC236}">
                <a16:creationId xmlns:a16="http://schemas.microsoft.com/office/drawing/2014/main" id="{923C8992-C80B-1D48-83D3-2F4448BDCE34}"/>
              </a:ext>
            </a:extLst>
          </p:cNvPr>
          <p:cNvSpPr>
            <a:spLocks noGrp="1"/>
          </p:cNvSpPr>
          <p:nvPr>
            <p:ph type="body" sz="quarter" idx="16" hasCustomPrompt="1"/>
          </p:nvPr>
        </p:nvSpPr>
        <p:spPr>
          <a:xfrm>
            <a:off x="6258829" y="3842511"/>
            <a:ext cx="2543859" cy="369752"/>
          </a:xfrm>
        </p:spPr>
        <p:txBody>
          <a:bodyPr anchor="b" anchorCtr="0">
            <a:noAutofit/>
          </a:bodyPr>
          <a:lstStyle>
            <a:lvl1pPr marL="0" marR="0" indent="0" algn="r" defTabSz="617162" rtl="0" eaLnBrk="1" fontAlgn="auto" latinLnBrk="0" hangingPunct="1">
              <a:lnSpc>
                <a:spcPct val="100000"/>
              </a:lnSpc>
              <a:spcBef>
                <a:spcPts val="675"/>
              </a:spcBef>
              <a:spcAft>
                <a:spcPts val="0"/>
              </a:spcAft>
              <a:buClrTx/>
              <a:buSzTx/>
              <a:buFontTx/>
              <a:buNone/>
              <a:tabLst/>
              <a:defRPr sz="1800" b="1">
                <a:solidFill>
                  <a:schemeClr val="tx2"/>
                </a:solidFill>
                <a:latin typeface="+mj-lt"/>
              </a:defRPr>
            </a:lvl1pPr>
            <a:lvl2pPr marL="308582" indent="0" algn="r">
              <a:lnSpc>
                <a:spcPct val="100000"/>
              </a:lnSpc>
              <a:buFontTx/>
              <a:buNone/>
              <a:defRPr sz="1260">
                <a:solidFill>
                  <a:schemeClr val="tx1"/>
                </a:solidFill>
              </a:defRPr>
            </a:lvl2pPr>
            <a:lvl3pPr marL="617162" indent="0" algn="r">
              <a:lnSpc>
                <a:spcPct val="100000"/>
              </a:lnSpc>
              <a:buFontTx/>
              <a:buNone/>
              <a:defRPr sz="1080">
                <a:solidFill>
                  <a:schemeClr val="tx1"/>
                </a:solidFill>
              </a:defRPr>
            </a:lvl3pPr>
            <a:lvl4pPr marL="925742" indent="0" algn="r">
              <a:buFontTx/>
              <a:buNone/>
              <a:defRPr/>
            </a:lvl4pPr>
            <a:lvl5pPr marL="1234325" indent="0" algn="r">
              <a:buFontTx/>
              <a:buNone/>
              <a:defRPr/>
            </a:lvl5pPr>
          </a:lstStyle>
          <a:p>
            <a:pPr marL="0" marR="0" lvl="0" indent="0" algn="r" defTabSz="617162" rtl="0" eaLnBrk="1" fontAlgn="auto" latinLnBrk="0" hangingPunct="1">
              <a:lnSpc>
                <a:spcPct val="100000"/>
              </a:lnSpc>
              <a:spcBef>
                <a:spcPts val="675"/>
              </a:spcBef>
              <a:spcAft>
                <a:spcPts val="0"/>
              </a:spcAft>
              <a:buClrTx/>
              <a:buSzTx/>
              <a:buFontTx/>
              <a:buNone/>
              <a:tabLst/>
              <a:defRPr/>
            </a:pPr>
            <a:r>
              <a:rPr lang="en-US" b="1">
                <a:ea typeface="Futura Maxi Book" charset="0"/>
              </a:rPr>
              <a:t>Speaker’s name, 18pt</a:t>
            </a:r>
          </a:p>
        </p:txBody>
      </p:sp>
      <p:sp>
        <p:nvSpPr>
          <p:cNvPr id="22" name="Slide Number Placeholder 1">
            <a:extLst>
              <a:ext uri="{FF2B5EF4-FFF2-40B4-BE49-F238E27FC236}">
                <a16:creationId xmlns:a16="http://schemas.microsoft.com/office/drawing/2014/main" id="{58CA7BA5-8BC9-5B4E-8F64-660200E4AF4C}"/>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bg1"/>
                </a:solidFill>
              </a:defRPr>
            </a:lvl1pPr>
          </a:lstStyle>
          <a:p>
            <a:fld id="{32A2F39E-E4DB-494E-AB40-38356C65078C}" type="slidenum">
              <a:rPr lang="en-US" smtClean="0"/>
              <a:pPr/>
              <a:t>‹#›</a:t>
            </a:fld>
            <a:endParaRPr lang="en-US"/>
          </a:p>
        </p:txBody>
      </p:sp>
      <p:sp>
        <p:nvSpPr>
          <p:cNvPr id="13" name="Rectangle 12">
            <a:extLst>
              <a:ext uri="{FF2B5EF4-FFF2-40B4-BE49-F238E27FC236}">
                <a16:creationId xmlns:a16="http://schemas.microsoft.com/office/drawing/2014/main" id="{F0446FB4-077F-4148-AA2A-988B14B14607}"/>
              </a:ext>
            </a:extLst>
          </p:cNvPr>
          <p:cNvSpPr/>
          <p:nvPr userDrawn="1"/>
        </p:nvSpPr>
        <p:spPr>
          <a:xfrm>
            <a:off x="547309" y="3006166"/>
            <a:ext cx="430714" cy="5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rgbClr val="00269A"/>
              </a:solidFill>
            </a:endParaRPr>
          </a:p>
        </p:txBody>
      </p:sp>
      <p:sp>
        <p:nvSpPr>
          <p:cNvPr id="14" name="Footer Placeholder 4">
            <a:extLst>
              <a:ext uri="{FF2B5EF4-FFF2-40B4-BE49-F238E27FC236}">
                <a16:creationId xmlns:a16="http://schemas.microsoft.com/office/drawing/2014/main" id="{41F04526-087E-5143-A664-18DD6669B152}"/>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85548" y="318274"/>
            <a:ext cx="1595031" cy="353873"/>
          </a:xfrm>
          <a:prstGeom prst="rect">
            <a:avLst/>
          </a:prstGeom>
        </p:spPr>
      </p:pic>
      <p:sp>
        <p:nvSpPr>
          <p:cNvPr id="15" name="Title 2"/>
          <p:cNvSpPr>
            <a:spLocks noGrp="1"/>
          </p:cNvSpPr>
          <p:nvPr>
            <p:ph type="title" hasCustomPrompt="1"/>
          </p:nvPr>
        </p:nvSpPr>
        <p:spPr>
          <a:xfrm>
            <a:off x="424622" y="746150"/>
            <a:ext cx="5573813" cy="2058058"/>
          </a:xfrm>
        </p:spPr>
        <p:txBody>
          <a:bodyPr anchor="b" anchorCtr="0">
            <a:normAutofit/>
          </a:bodyPr>
          <a:lstStyle>
            <a:lvl1pPr>
              <a:defRPr sz="3200">
                <a:solidFill>
                  <a:schemeClr val="bg1"/>
                </a:solidFill>
              </a:defRPr>
            </a:lvl1pPr>
          </a:lstStyle>
          <a:p>
            <a:r>
              <a:rPr lang="en-US"/>
              <a:t>Title Slide: Option B</a:t>
            </a:r>
            <a:br>
              <a:rPr lang="en-US"/>
            </a:br>
            <a:r>
              <a:rPr lang="en-US"/>
              <a:t>Arial Bold 32pt.</a:t>
            </a:r>
          </a:p>
        </p:txBody>
      </p:sp>
      <p:sp>
        <p:nvSpPr>
          <p:cNvPr id="8" name="Text Placeholder 7"/>
          <p:cNvSpPr>
            <a:spLocks noGrp="1"/>
          </p:cNvSpPr>
          <p:nvPr>
            <p:ph type="body" sz="quarter" idx="20" hasCustomPrompt="1"/>
          </p:nvPr>
        </p:nvSpPr>
        <p:spPr>
          <a:xfrm>
            <a:off x="423863" y="3325813"/>
            <a:ext cx="5575300" cy="886450"/>
          </a:xfrm>
        </p:spPr>
        <p:txBody>
          <a:bodyPr>
            <a:normAutofit/>
          </a:bodyPr>
          <a:lstStyle>
            <a:lvl1pPr marL="0" indent="0">
              <a:buNone/>
              <a:defRPr sz="1800" b="0">
                <a:solidFill>
                  <a:schemeClr val="bg1"/>
                </a:solidFill>
              </a:defRPr>
            </a:lvl1pPr>
          </a:lstStyle>
          <a:p>
            <a:pPr lvl="0"/>
            <a:r>
              <a:rPr lang="en-US"/>
              <a:t>Subtitle, Arial 18pt. You can place your own image here. (~477x521px image) Scale image to box shown here </a:t>
            </a:r>
          </a:p>
        </p:txBody>
      </p:sp>
    </p:spTree>
    <p:extLst>
      <p:ext uri="{BB962C8B-B14F-4D97-AF65-F5344CB8AC3E}">
        <p14:creationId xmlns:p14="http://schemas.microsoft.com/office/powerpoint/2010/main" val="1705046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Detai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4058" y="152940"/>
            <a:ext cx="5956021" cy="4888184"/>
          </a:xfrm>
          <a:prstGeom prst="rect">
            <a:avLst/>
          </a:prstGeom>
        </p:spPr>
      </p:pic>
      <p:sp>
        <p:nvSpPr>
          <p:cNvPr id="21" name="Rectangle 20"/>
          <p:cNvSpPr/>
          <p:nvPr userDrawn="1"/>
        </p:nvSpPr>
        <p:spPr>
          <a:xfrm>
            <a:off x="154057" y="152941"/>
            <a:ext cx="5956022" cy="4879497"/>
          </a:xfrm>
          <a:prstGeom prst="rect">
            <a:avLst/>
          </a:prstGeom>
          <a:gradFill flip="none" rotWithShape="1">
            <a:gsLst>
              <a:gs pos="48000">
                <a:schemeClr val="tx2">
                  <a:alpha val="22000"/>
                </a:schemeClr>
              </a:gs>
              <a:gs pos="100000">
                <a:schemeClr val="tx2">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sp>
        <p:nvSpPr>
          <p:cNvPr id="17" name="Text Placeholder 36">
            <a:extLst>
              <a:ext uri="{FF2B5EF4-FFF2-40B4-BE49-F238E27FC236}">
                <a16:creationId xmlns:a16="http://schemas.microsoft.com/office/drawing/2014/main" id="{DF39024A-1102-5F48-9249-E729007ED88A}"/>
              </a:ext>
            </a:extLst>
          </p:cNvPr>
          <p:cNvSpPr>
            <a:spLocks noGrp="1"/>
          </p:cNvSpPr>
          <p:nvPr>
            <p:ph type="body" sz="quarter" idx="18" hasCustomPrompt="1"/>
          </p:nvPr>
        </p:nvSpPr>
        <p:spPr>
          <a:xfrm>
            <a:off x="6263641" y="4460905"/>
            <a:ext cx="2539051" cy="210398"/>
          </a:xfrm>
        </p:spPr>
        <p:txBody>
          <a:bodyPr anchor="ctr">
            <a:noAutofit/>
          </a:bodyPr>
          <a:lstStyle>
            <a:lvl1pPr marL="0" indent="0" algn="r">
              <a:buNone/>
              <a:defRPr sz="1200">
                <a:solidFill>
                  <a:schemeClr val="tx2"/>
                </a:solidFill>
              </a:defRPr>
            </a:lvl1pPr>
          </a:lstStyle>
          <a:p>
            <a:pPr lvl="0"/>
            <a:r>
              <a:rPr lang="en-US"/>
              <a:t>Date, Arial 12pt</a:t>
            </a:r>
          </a:p>
        </p:txBody>
      </p:sp>
      <p:sp>
        <p:nvSpPr>
          <p:cNvPr id="19" name="Text Placeholder 38">
            <a:extLst>
              <a:ext uri="{FF2B5EF4-FFF2-40B4-BE49-F238E27FC236}">
                <a16:creationId xmlns:a16="http://schemas.microsoft.com/office/drawing/2014/main" id="{6C1487F2-D3D6-5D4B-B992-CFE61145C755}"/>
              </a:ext>
            </a:extLst>
          </p:cNvPr>
          <p:cNvSpPr>
            <a:spLocks noGrp="1"/>
          </p:cNvSpPr>
          <p:nvPr>
            <p:ph type="body" sz="quarter" idx="19" hasCustomPrompt="1"/>
          </p:nvPr>
        </p:nvSpPr>
        <p:spPr>
          <a:xfrm>
            <a:off x="6263640" y="4136721"/>
            <a:ext cx="2539054" cy="284044"/>
          </a:xfrm>
        </p:spPr>
        <p:txBody>
          <a:bodyPr anchor="t" anchorCtr="0">
            <a:noAutofit/>
          </a:bodyPr>
          <a:lstStyle>
            <a:lvl1pPr marL="0" indent="0" algn="r">
              <a:buNone/>
              <a:defRPr lang="en-US" sz="1400" kern="1200" dirty="0">
                <a:solidFill>
                  <a:schemeClr val="tx2"/>
                </a:solidFill>
                <a:latin typeface="+mn-lt"/>
                <a:ea typeface="+mn-ea"/>
                <a:cs typeface="+mn-cs"/>
              </a:defRPr>
            </a:lvl1pPr>
          </a:lstStyle>
          <a:p>
            <a:pPr marL="0" lvl="0" indent="0" algn="r" defTabSz="617162" rtl="0" eaLnBrk="1" latinLnBrk="0" hangingPunct="1">
              <a:lnSpc>
                <a:spcPct val="90000"/>
              </a:lnSpc>
              <a:spcBef>
                <a:spcPts val="675"/>
              </a:spcBef>
              <a:buFont typeface="Arial" panose="020B0604020202020204" pitchFamily="34" charset="0"/>
              <a:buNone/>
            </a:pPr>
            <a:r>
              <a:rPr lang="en-US"/>
              <a:t>Speaker’s Title, Arial 14pt</a:t>
            </a:r>
          </a:p>
        </p:txBody>
      </p:sp>
      <p:sp>
        <p:nvSpPr>
          <p:cNvPr id="20" name="Text Placeholder 26">
            <a:extLst>
              <a:ext uri="{FF2B5EF4-FFF2-40B4-BE49-F238E27FC236}">
                <a16:creationId xmlns:a16="http://schemas.microsoft.com/office/drawing/2014/main" id="{923C8992-C80B-1D48-83D3-2F4448BDCE34}"/>
              </a:ext>
            </a:extLst>
          </p:cNvPr>
          <p:cNvSpPr>
            <a:spLocks noGrp="1"/>
          </p:cNvSpPr>
          <p:nvPr>
            <p:ph type="body" sz="quarter" idx="16" hasCustomPrompt="1"/>
          </p:nvPr>
        </p:nvSpPr>
        <p:spPr>
          <a:xfrm>
            <a:off x="6258829" y="3842511"/>
            <a:ext cx="2543859" cy="369752"/>
          </a:xfrm>
        </p:spPr>
        <p:txBody>
          <a:bodyPr anchor="b" anchorCtr="0">
            <a:noAutofit/>
          </a:bodyPr>
          <a:lstStyle>
            <a:lvl1pPr marL="0" marR="0" indent="0" algn="r" defTabSz="617162" rtl="0" eaLnBrk="1" fontAlgn="auto" latinLnBrk="0" hangingPunct="1">
              <a:lnSpc>
                <a:spcPct val="100000"/>
              </a:lnSpc>
              <a:spcBef>
                <a:spcPts val="675"/>
              </a:spcBef>
              <a:spcAft>
                <a:spcPts val="0"/>
              </a:spcAft>
              <a:buClrTx/>
              <a:buSzTx/>
              <a:buFontTx/>
              <a:buNone/>
              <a:tabLst/>
              <a:defRPr sz="1800" b="1">
                <a:solidFill>
                  <a:schemeClr val="tx2"/>
                </a:solidFill>
                <a:latin typeface="+mj-lt"/>
              </a:defRPr>
            </a:lvl1pPr>
            <a:lvl2pPr marL="308582" indent="0" algn="r">
              <a:lnSpc>
                <a:spcPct val="100000"/>
              </a:lnSpc>
              <a:buFontTx/>
              <a:buNone/>
              <a:defRPr sz="1260">
                <a:solidFill>
                  <a:schemeClr val="tx1"/>
                </a:solidFill>
              </a:defRPr>
            </a:lvl2pPr>
            <a:lvl3pPr marL="617162" indent="0" algn="r">
              <a:lnSpc>
                <a:spcPct val="100000"/>
              </a:lnSpc>
              <a:buFontTx/>
              <a:buNone/>
              <a:defRPr sz="1080">
                <a:solidFill>
                  <a:schemeClr val="tx1"/>
                </a:solidFill>
              </a:defRPr>
            </a:lvl3pPr>
            <a:lvl4pPr marL="925742" indent="0" algn="r">
              <a:buFontTx/>
              <a:buNone/>
              <a:defRPr/>
            </a:lvl4pPr>
            <a:lvl5pPr marL="1234325" indent="0" algn="r">
              <a:buFontTx/>
              <a:buNone/>
              <a:defRPr/>
            </a:lvl5pPr>
          </a:lstStyle>
          <a:p>
            <a:pPr marL="0" marR="0" lvl="0" indent="0" algn="r" defTabSz="617162" rtl="0" eaLnBrk="1" fontAlgn="auto" latinLnBrk="0" hangingPunct="1">
              <a:lnSpc>
                <a:spcPct val="100000"/>
              </a:lnSpc>
              <a:spcBef>
                <a:spcPts val="675"/>
              </a:spcBef>
              <a:spcAft>
                <a:spcPts val="0"/>
              </a:spcAft>
              <a:buClrTx/>
              <a:buSzTx/>
              <a:buFontTx/>
              <a:buNone/>
              <a:tabLst/>
              <a:defRPr/>
            </a:pPr>
            <a:r>
              <a:rPr lang="en-US" b="1">
                <a:ea typeface="Futura Maxi Book" charset="0"/>
              </a:rPr>
              <a:t>Speaker’s name, 18pt</a:t>
            </a:r>
          </a:p>
        </p:txBody>
      </p:sp>
      <p:sp>
        <p:nvSpPr>
          <p:cNvPr id="22" name="Slide Number Placeholder 1">
            <a:extLst>
              <a:ext uri="{FF2B5EF4-FFF2-40B4-BE49-F238E27FC236}">
                <a16:creationId xmlns:a16="http://schemas.microsoft.com/office/drawing/2014/main" id="{58CA7BA5-8BC9-5B4E-8F64-660200E4AF4C}"/>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bg1"/>
                </a:solidFill>
              </a:defRPr>
            </a:lvl1pPr>
          </a:lstStyle>
          <a:p>
            <a:fld id="{32A2F39E-E4DB-494E-AB40-38356C65078C}" type="slidenum">
              <a:rPr lang="en-US" smtClean="0"/>
              <a:pPr/>
              <a:t>‹#›</a:t>
            </a:fld>
            <a:endParaRPr lang="en-US"/>
          </a:p>
        </p:txBody>
      </p:sp>
      <p:sp>
        <p:nvSpPr>
          <p:cNvPr id="13" name="Rectangle 12">
            <a:extLst>
              <a:ext uri="{FF2B5EF4-FFF2-40B4-BE49-F238E27FC236}">
                <a16:creationId xmlns:a16="http://schemas.microsoft.com/office/drawing/2014/main" id="{F0446FB4-077F-4148-AA2A-988B14B14607}"/>
              </a:ext>
            </a:extLst>
          </p:cNvPr>
          <p:cNvSpPr/>
          <p:nvPr userDrawn="1"/>
        </p:nvSpPr>
        <p:spPr>
          <a:xfrm>
            <a:off x="547309" y="3006166"/>
            <a:ext cx="430714" cy="5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rgbClr val="00269A"/>
              </a:solidFill>
            </a:endParaRPr>
          </a:p>
        </p:txBody>
      </p:sp>
      <p:sp>
        <p:nvSpPr>
          <p:cNvPr id="14" name="Footer Placeholder 4">
            <a:extLst>
              <a:ext uri="{FF2B5EF4-FFF2-40B4-BE49-F238E27FC236}">
                <a16:creationId xmlns:a16="http://schemas.microsoft.com/office/drawing/2014/main" id="{41F04526-087E-5143-A664-18DD6669B152}"/>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85548" y="318274"/>
            <a:ext cx="1595031" cy="353873"/>
          </a:xfrm>
          <a:prstGeom prst="rect">
            <a:avLst/>
          </a:prstGeom>
        </p:spPr>
      </p:pic>
      <p:sp>
        <p:nvSpPr>
          <p:cNvPr id="15" name="Title 2"/>
          <p:cNvSpPr>
            <a:spLocks noGrp="1"/>
          </p:cNvSpPr>
          <p:nvPr>
            <p:ph type="title" hasCustomPrompt="1"/>
          </p:nvPr>
        </p:nvSpPr>
        <p:spPr>
          <a:xfrm>
            <a:off x="424622" y="746150"/>
            <a:ext cx="5573813" cy="2058058"/>
          </a:xfrm>
        </p:spPr>
        <p:txBody>
          <a:bodyPr anchor="b" anchorCtr="0">
            <a:normAutofit/>
          </a:bodyPr>
          <a:lstStyle>
            <a:lvl1pPr>
              <a:defRPr sz="3200">
                <a:solidFill>
                  <a:schemeClr val="bg1"/>
                </a:solidFill>
              </a:defRPr>
            </a:lvl1pPr>
          </a:lstStyle>
          <a:p>
            <a:r>
              <a:rPr lang="en-US"/>
              <a:t>Title Slide: Option B</a:t>
            </a:r>
            <a:br>
              <a:rPr lang="en-US"/>
            </a:br>
            <a:r>
              <a:rPr lang="en-US"/>
              <a:t>Arial Bold 32pt.</a:t>
            </a:r>
          </a:p>
        </p:txBody>
      </p:sp>
      <p:sp>
        <p:nvSpPr>
          <p:cNvPr id="8" name="Text Placeholder 7"/>
          <p:cNvSpPr>
            <a:spLocks noGrp="1"/>
          </p:cNvSpPr>
          <p:nvPr>
            <p:ph type="body" sz="quarter" idx="20" hasCustomPrompt="1"/>
          </p:nvPr>
        </p:nvSpPr>
        <p:spPr>
          <a:xfrm>
            <a:off x="423863" y="3325813"/>
            <a:ext cx="5575300" cy="886450"/>
          </a:xfrm>
        </p:spPr>
        <p:txBody>
          <a:bodyPr>
            <a:normAutofit/>
          </a:bodyPr>
          <a:lstStyle>
            <a:lvl1pPr marL="0" indent="0">
              <a:buNone/>
              <a:defRPr sz="1800" b="0">
                <a:solidFill>
                  <a:schemeClr val="bg1"/>
                </a:solidFill>
              </a:defRPr>
            </a:lvl1pPr>
          </a:lstStyle>
          <a:p>
            <a:pPr lvl="0"/>
            <a:r>
              <a:rPr lang="en-US"/>
              <a:t>Subtitle, Arial 18pt. You can place your own image here. (~477x521px image) Scale image to box shown here </a:t>
            </a:r>
          </a:p>
        </p:txBody>
      </p:sp>
    </p:spTree>
    <p:extLst>
      <p:ext uri="{BB962C8B-B14F-4D97-AF65-F5344CB8AC3E}">
        <p14:creationId xmlns:p14="http://schemas.microsoft.com/office/powerpoint/2010/main" val="411734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and Bulleted Content (Less Copy)">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B38A006-D3EA-5649-B396-723AD345A28E}"/>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9" name="Slide Number Placeholder 1">
            <a:extLst>
              <a:ext uri="{FF2B5EF4-FFF2-40B4-BE49-F238E27FC236}">
                <a16:creationId xmlns:a16="http://schemas.microsoft.com/office/drawing/2014/main" id="{3886CE9E-EB04-DC49-B621-EC8CE09B64E2}"/>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a:p>
        </p:txBody>
      </p:sp>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67" y="105511"/>
            <a:ext cx="7173096" cy="691286"/>
          </a:xfrm>
        </p:spPr>
        <p:txBody>
          <a:bodyPr anchor="b">
            <a:normAutofit/>
          </a:bodyPr>
          <a:lstStyle>
            <a:lvl1pPr>
              <a:defRPr sz="2400"/>
            </a:lvl1pPr>
          </a:lstStyle>
          <a:p>
            <a:r>
              <a:rPr lang="en-US"/>
              <a:t>Main H Font: Arial Bold 24pt. (light content)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796448"/>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E5A13C3-637C-704A-83D2-665B7CA28019}"/>
              </a:ext>
            </a:extLst>
          </p:cNvPr>
          <p:cNvSpPr>
            <a:spLocks noGrp="1"/>
          </p:cNvSpPr>
          <p:nvPr>
            <p:ph type="body" sz="quarter" idx="11" hasCustomPrompt="1"/>
          </p:nvPr>
        </p:nvSpPr>
        <p:spPr>
          <a:xfrm>
            <a:off x="340066" y="1000345"/>
            <a:ext cx="8123214" cy="3615019"/>
          </a:xfrm>
        </p:spPr>
        <p:txBody>
          <a:bodyPr>
            <a:noAutofit/>
          </a:bodyPr>
          <a:lstStyle>
            <a:lvl1pPr marL="0" indent="0">
              <a:lnSpc>
                <a:spcPct val="100000"/>
              </a:lnSpc>
              <a:spcBef>
                <a:spcPts val="810"/>
              </a:spcBef>
              <a:spcAft>
                <a:spcPts val="540"/>
              </a:spcAft>
              <a:buFont typeface="Arial" panose="020B0604020202020204" pitchFamily="34" charset="0"/>
              <a:buNone/>
              <a:defRPr sz="1800" b="0">
                <a:solidFill>
                  <a:schemeClr val="tx2"/>
                </a:solidFill>
              </a:defRPr>
            </a:lvl1pPr>
            <a:lvl2pPr marL="157159" indent="-157159">
              <a:lnSpc>
                <a:spcPct val="100000"/>
              </a:lnSpc>
              <a:spcBef>
                <a:spcPts val="270"/>
              </a:spcBef>
              <a:spcAft>
                <a:spcPts val="270"/>
              </a:spcAft>
              <a:defRPr lang="en-US" sz="1400" kern="1200" dirty="0" smtClean="0">
                <a:solidFill>
                  <a:schemeClr val="tx2"/>
                </a:solidFill>
                <a:latin typeface="Arial" panose="020B0604020202020204" pitchFamily="34" charset="0"/>
                <a:ea typeface="+mn-ea"/>
                <a:cs typeface="Arial" panose="020B0604020202020204" pitchFamily="34" charset="0"/>
              </a:defRPr>
            </a:lvl2pPr>
            <a:lvl3pPr marL="334320" indent="-132871">
              <a:spcBef>
                <a:spcPts val="270"/>
              </a:spcBef>
              <a:spcAft>
                <a:spcPts val="270"/>
              </a:spcAft>
              <a:buFont typeface="Arial" panose="020B0604020202020204" pitchFamily="34" charset="0"/>
              <a:buChar char="–"/>
              <a:defRPr sz="1050">
                <a:solidFill>
                  <a:schemeClr val="tx2"/>
                </a:solidFill>
              </a:defRPr>
            </a:lvl3pPr>
            <a:lvl4pPr>
              <a:defRPr sz="1260">
                <a:solidFill>
                  <a:schemeClr val="accent3"/>
                </a:solidFill>
              </a:defRPr>
            </a:lvl4pPr>
            <a:lvl5pPr>
              <a:defRPr sz="1260">
                <a:solidFill>
                  <a:schemeClr val="accent3"/>
                </a:solidFill>
              </a:defRPr>
            </a:lvl5pPr>
          </a:lstStyle>
          <a:p>
            <a:pPr lvl="0"/>
            <a:r>
              <a:rPr lang="en-US"/>
              <a:t>Click to edit Master text styles Arial 18 pt.</a:t>
            </a:r>
          </a:p>
          <a:p>
            <a:pPr lvl="1"/>
            <a:r>
              <a:rPr lang="en-US"/>
              <a:t>First level indent</a:t>
            </a:r>
          </a:p>
          <a:p>
            <a:pPr lvl="2"/>
            <a:r>
              <a:rPr lang="en-US"/>
              <a:t>Second level indent</a:t>
            </a:r>
          </a:p>
        </p:txBody>
      </p:sp>
      <p:pic>
        <p:nvPicPr>
          <p:cNvPr id="10" name="Picture 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798903" y="145323"/>
            <a:ext cx="1188720" cy="261630"/>
          </a:xfrm>
          <a:prstGeom prst="rect">
            <a:avLst/>
          </a:prstGeom>
        </p:spPr>
      </p:pic>
    </p:spTree>
    <p:extLst>
      <p:ext uri="{BB962C8B-B14F-4D97-AF65-F5344CB8AC3E}">
        <p14:creationId xmlns:p14="http://schemas.microsoft.com/office/powerpoint/2010/main" val="290652609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and Bulleted Content (Dense amount of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B38A006-D3EA-5649-B396-723AD345A28E}"/>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9" name="Slide Number Placeholder 1">
            <a:extLst>
              <a:ext uri="{FF2B5EF4-FFF2-40B4-BE49-F238E27FC236}">
                <a16:creationId xmlns:a16="http://schemas.microsoft.com/office/drawing/2014/main" id="{3886CE9E-EB04-DC49-B621-EC8CE09B64E2}"/>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a:p>
        </p:txBody>
      </p:sp>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67" y="105511"/>
            <a:ext cx="7173096" cy="691286"/>
          </a:xfrm>
        </p:spPr>
        <p:txBody>
          <a:bodyPr anchor="b">
            <a:normAutofit/>
          </a:bodyPr>
          <a:lstStyle>
            <a:lvl1pPr>
              <a:defRPr sz="2400"/>
            </a:lvl1pPr>
          </a:lstStyle>
          <a:p>
            <a:r>
              <a:rPr lang="en-US"/>
              <a:t>Main H Font: Arial Bold 24pt. (dense content)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796448"/>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E5A13C3-637C-704A-83D2-665B7CA28019}"/>
              </a:ext>
            </a:extLst>
          </p:cNvPr>
          <p:cNvSpPr>
            <a:spLocks noGrp="1"/>
          </p:cNvSpPr>
          <p:nvPr>
            <p:ph type="body" sz="quarter" idx="11" hasCustomPrompt="1"/>
          </p:nvPr>
        </p:nvSpPr>
        <p:spPr>
          <a:xfrm>
            <a:off x="340066" y="1000356"/>
            <a:ext cx="8123214" cy="3343528"/>
          </a:xfrm>
        </p:spPr>
        <p:txBody>
          <a:bodyPr>
            <a:noAutofit/>
          </a:bodyPr>
          <a:lstStyle>
            <a:lvl1pPr marL="0" indent="0">
              <a:lnSpc>
                <a:spcPct val="110000"/>
              </a:lnSpc>
              <a:spcBef>
                <a:spcPts val="810"/>
              </a:spcBef>
              <a:buFont typeface="Arial" panose="020B0604020202020204" pitchFamily="34" charset="0"/>
              <a:buNone/>
              <a:defRPr sz="1200" b="0">
                <a:solidFill>
                  <a:schemeClr val="tx2"/>
                </a:solidFill>
              </a:defRPr>
            </a:lvl1pPr>
            <a:lvl2pPr marL="87152" indent="-87152">
              <a:lnSpc>
                <a:spcPct val="100000"/>
              </a:lnSpc>
              <a:spcBef>
                <a:spcPts val="180"/>
              </a:spcBef>
              <a:spcAft>
                <a:spcPts val="180"/>
              </a:spcAft>
              <a:defRPr sz="1000">
                <a:solidFill>
                  <a:schemeClr val="tx2"/>
                </a:solidFill>
              </a:defRPr>
            </a:lvl2pPr>
            <a:lvl3pPr marL="262883" indent="-102868">
              <a:spcBef>
                <a:spcPts val="270"/>
              </a:spcBef>
              <a:spcAft>
                <a:spcPts val="270"/>
              </a:spcAft>
              <a:buFont typeface="Arial" panose="020B0604020202020204" pitchFamily="34" charset="0"/>
              <a:buChar char="–"/>
              <a:defRPr sz="900">
                <a:solidFill>
                  <a:schemeClr val="tx2"/>
                </a:solidFill>
              </a:defRPr>
            </a:lvl3pPr>
            <a:lvl4pPr>
              <a:defRPr sz="1260">
                <a:solidFill>
                  <a:schemeClr val="accent3"/>
                </a:solidFill>
              </a:defRPr>
            </a:lvl4pPr>
            <a:lvl5pPr>
              <a:defRPr sz="1260">
                <a:solidFill>
                  <a:schemeClr val="accent3"/>
                </a:solidFill>
              </a:defRPr>
            </a:lvl5pPr>
          </a:lstStyle>
          <a:p>
            <a:pPr lvl="0"/>
            <a:r>
              <a:rPr lang="en-US"/>
              <a:t>Click to edit Master text styles Arial 12 pt.</a:t>
            </a:r>
          </a:p>
          <a:p>
            <a:pPr lvl="1"/>
            <a:r>
              <a:rPr lang="en-US"/>
              <a:t>First level indent</a:t>
            </a:r>
          </a:p>
          <a:p>
            <a:pPr lvl="2"/>
            <a:r>
              <a:rPr lang="en-US"/>
              <a:t>Second level indent</a:t>
            </a:r>
          </a:p>
        </p:txBody>
      </p:sp>
      <p:pic>
        <p:nvPicPr>
          <p:cNvPr id="10" name="Picture 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798903" y="145323"/>
            <a:ext cx="1188720" cy="261630"/>
          </a:xfrm>
          <a:prstGeom prst="rect">
            <a:avLst/>
          </a:prstGeom>
        </p:spPr>
      </p:pic>
    </p:spTree>
    <p:extLst>
      <p:ext uri="{BB962C8B-B14F-4D97-AF65-F5344CB8AC3E}">
        <p14:creationId xmlns:p14="http://schemas.microsoft.com/office/powerpoint/2010/main" val="6518845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2 Col Bullete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B38A006-D3EA-5649-B396-723AD345A28E}"/>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9" name="Slide Number Placeholder 1">
            <a:extLst>
              <a:ext uri="{FF2B5EF4-FFF2-40B4-BE49-F238E27FC236}">
                <a16:creationId xmlns:a16="http://schemas.microsoft.com/office/drawing/2014/main" id="{3886CE9E-EB04-DC49-B621-EC8CE09B64E2}"/>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a:p>
        </p:txBody>
      </p:sp>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67" y="105511"/>
            <a:ext cx="7173096" cy="691286"/>
          </a:xfrm>
        </p:spPr>
        <p:txBody>
          <a:bodyPr anchor="b">
            <a:normAutofit/>
          </a:bodyPr>
          <a:lstStyle>
            <a:lvl1pPr>
              <a:defRPr sz="2400"/>
            </a:lvl1pPr>
          </a:lstStyle>
          <a:p>
            <a:r>
              <a:rPr lang="en-US"/>
              <a:t>Main H Font: Arial Bold 24pt. </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796448"/>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E5A13C3-637C-704A-83D2-665B7CA28019}"/>
              </a:ext>
            </a:extLst>
          </p:cNvPr>
          <p:cNvSpPr>
            <a:spLocks noGrp="1"/>
          </p:cNvSpPr>
          <p:nvPr>
            <p:ph type="body" sz="quarter" idx="11" hasCustomPrompt="1"/>
          </p:nvPr>
        </p:nvSpPr>
        <p:spPr>
          <a:xfrm>
            <a:off x="340066" y="1493397"/>
            <a:ext cx="4023360" cy="3121967"/>
          </a:xfrm>
        </p:spPr>
        <p:txBody>
          <a:bodyPr>
            <a:noAutofit/>
          </a:bodyPr>
          <a:lstStyle>
            <a:lvl1pPr marL="152864" indent="-152864">
              <a:lnSpc>
                <a:spcPct val="100000"/>
              </a:lnSpc>
              <a:spcBef>
                <a:spcPts val="270"/>
              </a:spcBef>
              <a:spcAft>
                <a:spcPts val="0"/>
              </a:spcAft>
              <a:buFont typeface="Arial" panose="020B0604020202020204" pitchFamily="34" charset="0"/>
              <a:buChar char="•"/>
              <a:tabLst/>
              <a:defRPr sz="1400" b="0">
                <a:solidFill>
                  <a:schemeClr val="tx2"/>
                </a:solidFill>
              </a:defRPr>
            </a:lvl1pPr>
            <a:lvl2pPr marL="467157" indent="-262865">
              <a:lnSpc>
                <a:spcPct val="100000"/>
              </a:lnSpc>
              <a:spcBef>
                <a:spcPts val="270"/>
              </a:spcBef>
              <a:spcAft>
                <a:spcPts val="270"/>
              </a:spcAft>
              <a:tabLst/>
              <a:defRPr lang="en-US" sz="1400" kern="1200" dirty="0" smtClean="0">
                <a:solidFill>
                  <a:schemeClr val="tx2"/>
                </a:solidFill>
                <a:latin typeface="Arial" panose="020B0604020202020204" pitchFamily="34" charset="0"/>
                <a:ea typeface="+mn-ea"/>
                <a:cs typeface="Arial" panose="020B0604020202020204" pitchFamily="34" charset="0"/>
              </a:defRPr>
            </a:lvl2pPr>
            <a:lvl3pPr marL="568590" indent="-104290">
              <a:spcBef>
                <a:spcPts val="270"/>
              </a:spcBef>
              <a:spcAft>
                <a:spcPts val="270"/>
              </a:spcAft>
              <a:buFont typeface="Arial" panose="020B0604020202020204" pitchFamily="34" charset="0"/>
              <a:buChar char="–"/>
              <a:defRPr sz="1100">
                <a:solidFill>
                  <a:schemeClr val="tx2"/>
                </a:solidFill>
              </a:defRPr>
            </a:lvl3pPr>
            <a:lvl4pPr>
              <a:defRPr sz="1260">
                <a:solidFill>
                  <a:schemeClr val="accent3"/>
                </a:solidFill>
              </a:defRPr>
            </a:lvl4pPr>
            <a:lvl5pPr>
              <a:defRPr sz="1260">
                <a:solidFill>
                  <a:schemeClr val="accent3"/>
                </a:solidFill>
              </a:defRPr>
            </a:lvl5pPr>
          </a:lstStyle>
          <a:p>
            <a:pPr lvl="0"/>
            <a:r>
              <a:rPr lang="en-US"/>
              <a:t>Click to edit Master text styles Arial 18 pt.</a:t>
            </a:r>
          </a:p>
          <a:p>
            <a:pPr marL="467157" lvl="1" indent="-158576" algn="l" defTabSz="617162" rtl="0" eaLnBrk="1" latinLnBrk="0" hangingPunct="1">
              <a:lnSpc>
                <a:spcPct val="90000"/>
              </a:lnSpc>
              <a:spcBef>
                <a:spcPts val="337"/>
              </a:spcBef>
              <a:buFont typeface="Arial" panose="020B0604020202020204" pitchFamily="34" charset="0"/>
              <a:buChar char="•"/>
            </a:pPr>
            <a:r>
              <a:rPr lang="en-US"/>
              <a:t>Second level</a:t>
            </a:r>
          </a:p>
          <a:p>
            <a:pPr lvl="2"/>
            <a:r>
              <a:rPr lang="en-US"/>
              <a:t>Third level</a:t>
            </a:r>
          </a:p>
        </p:txBody>
      </p:sp>
      <p:sp>
        <p:nvSpPr>
          <p:cNvPr id="3" name="Text Placeholder 2"/>
          <p:cNvSpPr>
            <a:spLocks noGrp="1"/>
          </p:cNvSpPr>
          <p:nvPr>
            <p:ph type="body" sz="quarter" idx="12" hasCustomPrompt="1"/>
          </p:nvPr>
        </p:nvSpPr>
        <p:spPr>
          <a:xfrm>
            <a:off x="4628183" y="1493206"/>
            <a:ext cx="4023360" cy="3122156"/>
          </a:xfrm>
        </p:spPr>
        <p:txBody>
          <a:bodyPr>
            <a:normAutofit/>
          </a:bodyPr>
          <a:lstStyle>
            <a:lvl1pPr marL="204293" indent="-204293" algn="l" defTabSz="617162" rtl="0" eaLnBrk="1" latinLnBrk="0" hangingPunct="1">
              <a:lnSpc>
                <a:spcPct val="100000"/>
              </a:lnSpc>
              <a:spcBef>
                <a:spcPts val="270"/>
              </a:spcBef>
              <a:spcAft>
                <a:spcPts val="0"/>
              </a:spcAft>
              <a:buFont typeface="Arial" panose="020B0604020202020204" pitchFamily="34" charset="0"/>
              <a:buChar char="•"/>
              <a:defRPr lang="en-US" sz="1400" b="0" kern="1200" dirty="0" smtClean="0">
                <a:solidFill>
                  <a:schemeClr val="tx2"/>
                </a:solidFill>
                <a:latin typeface="+mn-lt"/>
                <a:ea typeface="+mn-ea"/>
                <a:cs typeface="+mn-cs"/>
              </a:defRPr>
            </a:lvl1pPr>
            <a:lvl2pPr marL="462872" indent="-154289">
              <a:defRPr lang="en-US" sz="1400" kern="1200" dirty="0" smtClean="0">
                <a:solidFill>
                  <a:schemeClr val="tx2"/>
                </a:solidFill>
                <a:latin typeface="Arial" panose="020B0604020202020204" pitchFamily="34" charset="0"/>
                <a:ea typeface="+mn-ea"/>
                <a:cs typeface="Arial" panose="020B0604020202020204" pitchFamily="34" charset="0"/>
              </a:defRPr>
            </a:lvl2pPr>
            <a:lvl3pPr marL="822883" indent="-257150">
              <a:defRPr lang="en-US" sz="1100" kern="1200" dirty="0" smtClean="0">
                <a:solidFill>
                  <a:schemeClr val="tx2"/>
                </a:solidFill>
                <a:latin typeface="+mn-lt"/>
                <a:ea typeface="+mn-ea"/>
                <a:cs typeface="+mn-cs"/>
              </a:defRPr>
            </a:lvl3pPr>
          </a:lstStyle>
          <a:p>
            <a:pPr marL="0" lvl="0" indent="0" algn="l" defTabSz="617162" rtl="0" eaLnBrk="1" latinLnBrk="0" hangingPunct="1">
              <a:lnSpc>
                <a:spcPct val="100000"/>
              </a:lnSpc>
              <a:spcBef>
                <a:spcPts val="810"/>
              </a:spcBef>
              <a:spcAft>
                <a:spcPts val="540"/>
              </a:spcAft>
            </a:pPr>
            <a:r>
              <a:rPr lang="en-US"/>
              <a:t>Click to edit Master text styles Arial 18 pt.</a:t>
            </a:r>
          </a:p>
          <a:p>
            <a:pPr marL="467157" lvl="1" indent="-158576" algn="l" defTabSz="617162" rtl="0" eaLnBrk="1" latinLnBrk="0" hangingPunct="1">
              <a:lnSpc>
                <a:spcPct val="90000"/>
              </a:lnSpc>
              <a:spcBef>
                <a:spcPts val="337"/>
              </a:spcBef>
              <a:spcAft>
                <a:spcPts val="270"/>
              </a:spcAft>
              <a:buFont typeface="Arial" panose="020B0604020202020204" pitchFamily="34" charset="0"/>
              <a:buChar char="•"/>
            </a:pPr>
            <a:r>
              <a:rPr lang="en-US"/>
              <a:t>Second level</a:t>
            </a:r>
          </a:p>
          <a:p>
            <a:pPr marL="670020" lvl="2" indent="-104290" algn="l" defTabSz="617162" rtl="0" eaLnBrk="1" latinLnBrk="0" hangingPunct="1">
              <a:lnSpc>
                <a:spcPct val="90000"/>
              </a:lnSpc>
              <a:spcBef>
                <a:spcPts val="270"/>
              </a:spcBef>
              <a:spcAft>
                <a:spcPts val="270"/>
              </a:spcAft>
              <a:buFont typeface="Arial" panose="020B0604020202020204" pitchFamily="34" charset="0"/>
              <a:buChar char="–"/>
            </a:pPr>
            <a:r>
              <a:rPr lang="en-US"/>
              <a:t>Third level</a:t>
            </a:r>
          </a:p>
        </p:txBody>
      </p:sp>
      <p:sp>
        <p:nvSpPr>
          <p:cNvPr id="5" name="Text Placeholder 4"/>
          <p:cNvSpPr>
            <a:spLocks noGrp="1"/>
          </p:cNvSpPr>
          <p:nvPr>
            <p:ph type="body" sz="quarter" idx="13"/>
          </p:nvPr>
        </p:nvSpPr>
        <p:spPr>
          <a:xfrm>
            <a:off x="339726" y="915830"/>
            <a:ext cx="8312150" cy="577377"/>
          </a:xfrm>
        </p:spPr>
        <p:txBody>
          <a:bodyPr>
            <a:noAutofit/>
          </a:bodyPr>
          <a:lstStyle>
            <a:lvl1pPr marL="0" indent="0">
              <a:buNone/>
              <a:defRPr sz="1600">
                <a:latin typeface="Arial" panose="020B0604020202020204" pitchFamily="34" charset="0"/>
                <a:cs typeface="Arial" panose="020B0604020202020204" pitchFamily="34" charset="0"/>
              </a:defRPr>
            </a:lvl1pPr>
          </a:lstStyle>
          <a:p>
            <a:pPr lvl="0"/>
            <a:r>
              <a:rPr lang="en-US"/>
              <a:t>Click to edit Master text styles</a:t>
            </a:r>
          </a:p>
        </p:txBody>
      </p:sp>
      <p:pic>
        <p:nvPicPr>
          <p:cNvPr id="10" name="Picture 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798903" y="145323"/>
            <a:ext cx="1188720" cy="261630"/>
          </a:xfrm>
          <a:prstGeom prst="rect">
            <a:avLst/>
          </a:prstGeom>
        </p:spPr>
      </p:pic>
    </p:spTree>
    <p:extLst>
      <p:ext uri="{BB962C8B-B14F-4D97-AF65-F5344CB8AC3E}">
        <p14:creationId xmlns:p14="http://schemas.microsoft.com/office/powerpoint/2010/main" val="37355060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and Content with Image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0066" y="105511"/>
            <a:ext cx="7203734" cy="691286"/>
          </a:xfrm>
        </p:spPr>
        <p:txBody>
          <a:bodyPr anchor="b">
            <a:normAutofit/>
          </a:bodyPr>
          <a:lstStyle>
            <a:lvl1pPr>
              <a:defRPr sz="2400"/>
            </a:lvl1pPr>
          </a:lstStyle>
          <a:p>
            <a:r>
              <a:rPr lang="en-US"/>
              <a:t>Main H Font: Arial Bold 24pt.</a:t>
            </a:r>
          </a:p>
        </p:txBody>
      </p:sp>
      <p:sp>
        <p:nvSpPr>
          <p:cNvPr id="3" name="Content Placeholder 2"/>
          <p:cNvSpPr>
            <a:spLocks noGrp="1"/>
          </p:cNvSpPr>
          <p:nvPr>
            <p:ph sz="half" idx="1" hasCustomPrompt="1"/>
          </p:nvPr>
        </p:nvSpPr>
        <p:spPr>
          <a:xfrm>
            <a:off x="340070" y="915961"/>
            <a:ext cx="4032898" cy="3774911"/>
          </a:xfrm>
        </p:spPr>
        <p:txBody>
          <a:bodyPr>
            <a:normAutofit/>
          </a:bodyPr>
          <a:lstStyle>
            <a:lvl1pPr marL="0" indent="0">
              <a:buNone/>
              <a:defRPr sz="1600"/>
            </a:lvl1pPr>
          </a:lstStyle>
          <a:p>
            <a:r>
              <a:rPr lang="en-US">
                <a:latin typeface="Arial" panose="020B0604020202020204" pitchFamily="34" charset="0"/>
                <a:cs typeface="Arial" panose="020B0604020202020204" pitchFamily="34" charset="0"/>
              </a:rPr>
              <a:t>Less is more. Especially when it comes to words. Use a photo to tell your story whenever possible.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If there are only a few key points, don’t use bullets. Use strong statements to make your point.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Don’t be afraid to use our blue to </a:t>
            </a:r>
            <a:r>
              <a:rPr lang="en-US">
                <a:solidFill>
                  <a:schemeClr val="bg1"/>
                </a:solidFill>
                <a:highlight>
                  <a:srgbClr val="00269A"/>
                </a:highlight>
                <a:latin typeface="Arial" panose="020B0604020202020204" pitchFamily="34" charset="0"/>
                <a:cs typeface="Arial" panose="020B0604020202020204" pitchFamily="34" charset="0"/>
              </a:rPr>
              <a:t>highlight a key thought.</a:t>
            </a:r>
          </a:p>
        </p:txBody>
      </p:sp>
      <p:sp>
        <p:nvSpPr>
          <p:cNvPr id="9" name="Footer Placeholder 4">
            <a:extLst>
              <a:ext uri="{FF2B5EF4-FFF2-40B4-BE49-F238E27FC236}">
                <a16:creationId xmlns:a16="http://schemas.microsoft.com/office/drawing/2014/main" id="{9C9FED76-2B83-7940-9C20-0534C4AACE5B}"/>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10" name="Slide Number Placeholder 1">
            <a:extLst>
              <a:ext uri="{FF2B5EF4-FFF2-40B4-BE49-F238E27FC236}">
                <a16:creationId xmlns:a16="http://schemas.microsoft.com/office/drawing/2014/main" id="{2C6AE7F8-A97B-7247-8E76-6954F30C68C6}"/>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a:p>
        </p:txBody>
      </p:sp>
      <p:cxnSp>
        <p:nvCxnSpPr>
          <p:cNvPr id="11" name="Straight Connector 10">
            <a:extLst>
              <a:ext uri="{FF2B5EF4-FFF2-40B4-BE49-F238E27FC236}">
                <a16:creationId xmlns:a16="http://schemas.microsoft.com/office/drawing/2014/main" id="{A0FFC845-DC85-A842-9A8D-CE2A41D22BAA}"/>
              </a:ext>
            </a:extLst>
          </p:cNvPr>
          <p:cNvCxnSpPr>
            <a:cxnSpLocks/>
          </p:cNvCxnSpPr>
          <p:nvPr userDrawn="1"/>
        </p:nvCxnSpPr>
        <p:spPr>
          <a:xfrm>
            <a:off x="156378" y="796448"/>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Picture Placeholder 15">
            <a:extLst>
              <a:ext uri="{FF2B5EF4-FFF2-40B4-BE49-F238E27FC236}">
                <a16:creationId xmlns:a16="http://schemas.microsoft.com/office/drawing/2014/main" id="{4F0CDFA9-407B-6841-9BCF-46975D310502}"/>
              </a:ext>
            </a:extLst>
          </p:cNvPr>
          <p:cNvSpPr>
            <a:spLocks noGrp="1"/>
          </p:cNvSpPr>
          <p:nvPr>
            <p:ph type="pic" sz="quarter" idx="10"/>
          </p:nvPr>
        </p:nvSpPr>
        <p:spPr>
          <a:xfrm>
            <a:off x="4470657" y="915959"/>
            <a:ext cx="4516186" cy="4076096"/>
          </a:xfrm>
        </p:spPr>
        <p:txBody>
          <a:bodyPr/>
          <a:lstStyle/>
          <a:p>
            <a:r>
              <a:rPr lang="en-US"/>
              <a:t>Click icon to add picture</a:t>
            </a:r>
          </a:p>
        </p:txBody>
      </p:sp>
      <p:pic>
        <p:nvPicPr>
          <p:cNvPr id="12" name="Picture 11"/>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798903" y="145323"/>
            <a:ext cx="1188720" cy="261630"/>
          </a:xfrm>
          <a:prstGeom prst="rect">
            <a:avLst/>
          </a:prstGeom>
        </p:spPr>
      </p:pic>
    </p:spTree>
    <p:extLst>
      <p:ext uri="{BB962C8B-B14F-4D97-AF65-F5344CB8AC3E}">
        <p14:creationId xmlns:p14="http://schemas.microsoft.com/office/powerpoint/2010/main" val="1444751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273844"/>
            <a:ext cx="6101664"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22"/>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D3575F98-D1F6-0C4D-8B66-1F493D1F33C1}"/>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a:t>Northrop Grumman Proprietary Level I</a:t>
            </a:r>
            <a:endParaRPr lang="en-US"/>
          </a:p>
        </p:txBody>
      </p:sp>
      <p:sp>
        <p:nvSpPr>
          <p:cNvPr id="12" name="Slide Number Placeholder 1">
            <a:extLst>
              <a:ext uri="{FF2B5EF4-FFF2-40B4-BE49-F238E27FC236}">
                <a16:creationId xmlns:a16="http://schemas.microsoft.com/office/drawing/2014/main" id="{7F252750-81FB-EA46-95AF-4A0663508A7D}"/>
              </a:ext>
            </a:extLst>
          </p:cNvPr>
          <p:cNvSpPr>
            <a:spLocks noGrp="1"/>
          </p:cNvSpPr>
          <p:nvPr>
            <p:ph type="sldNum" sz="quarter" idx="4"/>
          </p:nvPr>
        </p:nvSpPr>
        <p:spPr>
          <a:xfrm>
            <a:off x="197260" y="4767281"/>
            <a:ext cx="2057400" cy="273844"/>
          </a:xfrm>
          <a:prstGeom prst="rect">
            <a:avLst/>
          </a:prstGeom>
        </p:spPr>
        <p:txBody>
          <a:bodyPr/>
          <a:lstStyle>
            <a:lvl1pPr>
              <a:defRPr sz="900">
                <a:solidFill>
                  <a:schemeClr val="bg1">
                    <a:lumMod val="50000"/>
                  </a:schemeClr>
                </a:solidFill>
              </a:defRPr>
            </a:lvl1pPr>
          </a:lstStyle>
          <a:p>
            <a:fld id="{32A2F39E-E4DB-494E-AB40-38356C65078C}" type="slidenum">
              <a:rPr lang="en-US" smtClean="0"/>
              <a:pPr/>
              <a:t>‹#›</a:t>
            </a:fld>
            <a:endParaRPr lang="en-US"/>
          </a:p>
        </p:txBody>
      </p:sp>
    </p:spTree>
    <p:extLst>
      <p:ext uri="{BB962C8B-B14F-4D97-AF65-F5344CB8AC3E}">
        <p14:creationId xmlns:p14="http://schemas.microsoft.com/office/powerpoint/2010/main" val="800378921"/>
      </p:ext>
    </p:extLst>
  </p:cSld>
  <p:clrMap bg1="lt1" tx1="dk1" bg2="lt2" tx2="dk2" accent1="accent1" accent2="accent2" accent3="accent3" accent4="accent4" accent5="accent5" accent6="accent6" hlink="hlink" folHlink="folHlink"/>
  <p:sldLayoutIdLst>
    <p:sldLayoutId id="2147483661" r:id="rId1"/>
    <p:sldLayoutId id="2147483702" r:id="rId2"/>
    <p:sldLayoutId id="2147483708" r:id="rId3"/>
    <p:sldLayoutId id="2147483709" r:id="rId4"/>
    <p:sldLayoutId id="2147483710" r:id="rId5"/>
    <p:sldLayoutId id="2147483696" r:id="rId6"/>
    <p:sldLayoutId id="2147483682" r:id="rId7"/>
    <p:sldLayoutId id="2147483697" r:id="rId8"/>
    <p:sldLayoutId id="2147483664" r:id="rId9"/>
    <p:sldLayoutId id="2147483663" r:id="rId10"/>
    <p:sldLayoutId id="2147483683" r:id="rId11"/>
    <p:sldLayoutId id="2147483680" r:id="rId12"/>
    <p:sldLayoutId id="2147483700" r:id="rId13"/>
    <p:sldLayoutId id="2147483711" r:id="rId14"/>
  </p:sldLayoutIdLst>
  <p:hf hdr="0" dt="0"/>
  <p:txStyles>
    <p:titleStyle>
      <a:lvl1pPr algn="l" defTabSz="617162" rtl="0" eaLnBrk="1" latinLnBrk="0" hangingPunct="1">
        <a:lnSpc>
          <a:spcPct val="90000"/>
        </a:lnSpc>
        <a:spcBef>
          <a:spcPct val="0"/>
        </a:spcBef>
        <a:buNone/>
        <a:defRPr sz="3200" b="1" kern="1200">
          <a:solidFill>
            <a:srgbClr val="00269A"/>
          </a:solidFill>
          <a:latin typeface="+mj-lt"/>
          <a:ea typeface="+mj-ea"/>
          <a:cs typeface="+mj-cs"/>
        </a:defRPr>
      </a:lvl1pPr>
    </p:titleStyle>
    <p:bodyStyle>
      <a:lvl1pPr marL="154289" indent="-154289" algn="l" defTabSz="617162" rtl="0" eaLnBrk="1" latinLnBrk="0" hangingPunct="1">
        <a:lnSpc>
          <a:spcPct val="90000"/>
        </a:lnSpc>
        <a:spcBef>
          <a:spcPts val="675"/>
        </a:spcBef>
        <a:buFont typeface="Arial" panose="020B0604020202020204" pitchFamily="34" charset="0"/>
        <a:buChar char="•"/>
        <a:defRPr sz="2000" kern="1200">
          <a:solidFill>
            <a:schemeClr val="tx2"/>
          </a:solidFill>
          <a:latin typeface="+mn-lt"/>
          <a:ea typeface="+mn-ea"/>
          <a:cs typeface="+mn-cs"/>
        </a:defRPr>
      </a:lvl1pPr>
      <a:lvl2pPr marL="462872" indent="-154289" algn="l" defTabSz="617162" rtl="0" eaLnBrk="1" latinLnBrk="0" hangingPunct="1">
        <a:lnSpc>
          <a:spcPct val="90000"/>
        </a:lnSpc>
        <a:spcBef>
          <a:spcPts val="337"/>
        </a:spcBef>
        <a:buFont typeface="Arial" panose="020B0604020202020204" pitchFamily="34" charset="0"/>
        <a:buChar char="•"/>
        <a:defRPr sz="1800" kern="1200">
          <a:solidFill>
            <a:schemeClr val="tx2"/>
          </a:solidFill>
          <a:latin typeface="+mn-lt"/>
          <a:ea typeface="+mn-ea"/>
          <a:cs typeface="+mn-cs"/>
        </a:defRPr>
      </a:lvl2pPr>
      <a:lvl3pPr marL="771451" indent="-154289" algn="l" defTabSz="617162" rtl="0" eaLnBrk="1" latinLnBrk="0" hangingPunct="1">
        <a:lnSpc>
          <a:spcPct val="90000"/>
        </a:lnSpc>
        <a:spcBef>
          <a:spcPts val="337"/>
        </a:spcBef>
        <a:buFont typeface="Arial" panose="020B0604020202020204" pitchFamily="34" charset="0"/>
        <a:buChar char="•"/>
        <a:defRPr sz="1400" kern="1200">
          <a:solidFill>
            <a:schemeClr val="tx2"/>
          </a:solidFill>
          <a:latin typeface="+mn-lt"/>
          <a:ea typeface="+mn-ea"/>
          <a:cs typeface="+mn-cs"/>
        </a:defRPr>
      </a:lvl3pPr>
      <a:lvl4pPr marL="1080032" indent="-154289" algn="l" defTabSz="617162" rtl="0" eaLnBrk="1" latinLnBrk="0" hangingPunct="1">
        <a:lnSpc>
          <a:spcPct val="90000"/>
        </a:lnSpc>
        <a:spcBef>
          <a:spcPts val="337"/>
        </a:spcBef>
        <a:buFont typeface="Arial" panose="020B0604020202020204" pitchFamily="34" charset="0"/>
        <a:buChar char="•"/>
        <a:defRPr sz="1400" kern="1200">
          <a:solidFill>
            <a:schemeClr val="tx2"/>
          </a:solidFill>
          <a:latin typeface="+mn-lt"/>
          <a:ea typeface="+mn-ea"/>
          <a:cs typeface="+mn-cs"/>
        </a:defRPr>
      </a:lvl4pPr>
      <a:lvl5pPr marL="1388615" indent="-154289" algn="l" defTabSz="617162" rtl="0" eaLnBrk="1" latinLnBrk="0" hangingPunct="1">
        <a:lnSpc>
          <a:spcPct val="90000"/>
        </a:lnSpc>
        <a:spcBef>
          <a:spcPts val="337"/>
        </a:spcBef>
        <a:buFont typeface="Arial" panose="020B0604020202020204" pitchFamily="34" charset="0"/>
        <a:buChar char="•"/>
        <a:defRPr sz="1400" kern="1200">
          <a:solidFill>
            <a:schemeClr val="tx2"/>
          </a:solidFill>
          <a:latin typeface="+mn-lt"/>
          <a:ea typeface="+mn-ea"/>
          <a:cs typeface="+mn-cs"/>
        </a:defRPr>
      </a:lvl5pPr>
      <a:lvl6pPr marL="1697192"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6pPr>
      <a:lvl7pPr marL="200577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7pPr>
      <a:lvl8pPr marL="231435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8pPr>
      <a:lvl9pPr marL="2622937"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162" rtl="0" eaLnBrk="1" latinLnBrk="0" hangingPunct="1">
        <a:defRPr sz="1215" kern="1200">
          <a:solidFill>
            <a:schemeClr val="tx1"/>
          </a:solidFill>
          <a:latin typeface="+mn-lt"/>
          <a:ea typeface="+mn-ea"/>
          <a:cs typeface="+mn-cs"/>
        </a:defRPr>
      </a:lvl1pPr>
      <a:lvl2pPr marL="308582" algn="l" defTabSz="617162" rtl="0" eaLnBrk="1" latinLnBrk="0" hangingPunct="1">
        <a:defRPr sz="1215" kern="1200">
          <a:solidFill>
            <a:schemeClr val="tx1"/>
          </a:solidFill>
          <a:latin typeface="+mn-lt"/>
          <a:ea typeface="+mn-ea"/>
          <a:cs typeface="+mn-cs"/>
        </a:defRPr>
      </a:lvl2pPr>
      <a:lvl3pPr marL="617162" algn="l" defTabSz="617162" rtl="0" eaLnBrk="1" latinLnBrk="0" hangingPunct="1">
        <a:defRPr sz="1215" kern="1200">
          <a:solidFill>
            <a:schemeClr val="tx1"/>
          </a:solidFill>
          <a:latin typeface="+mn-lt"/>
          <a:ea typeface="+mn-ea"/>
          <a:cs typeface="+mn-cs"/>
        </a:defRPr>
      </a:lvl3pPr>
      <a:lvl4pPr marL="925742" algn="l" defTabSz="617162" rtl="0" eaLnBrk="1" latinLnBrk="0" hangingPunct="1">
        <a:defRPr sz="1215" kern="1200">
          <a:solidFill>
            <a:schemeClr val="tx1"/>
          </a:solidFill>
          <a:latin typeface="+mn-lt"/>
          <a:ea typeface="+mn-ea"/>
          <a:cs typeface="+mn-cs"/>
        </a:defRPr>
      </a:lvl4pPr>
      <a:lvl5pPr marL="1234325" algn="l" defTabSz="617162" rtl="0" eaLnBrk="1" latinLnBrk="0" hangingPunct="1">
        <a:defRPr sz="1215" kern="1200">
          <a:solidFill>
            <a:schemeClr val="tx1"/>
          </a:solidFill>
          <a:latin typeface="+mn-lt"/>
          <a:ea typeface="+mn-ea"/>
          <a:cs typeface="+mn-cs"/>
        </a:defRPr>
      </a:lvl5pPr>
      <a:lvl6pPr marL="1542905" algn="l" defTabSz="617162" rtl="0" eaLnBrk="1" latinLnBrk="0" hangingPunct="1">
        <a:defRPr sz="1215" kern="1200">
          <a:solidFill>
            <a:schemeClr val="tx1"/>
          </a:solidFill>
          <a:latin typeface="+mn-lt"/>
          <a:ea typeface="+mn-ea"/>
          <a:cs typeface="+mn-cs"/>
        </a:defRPr>
      </a:lvl6pPr>
      <a:lvl7pPr marL="1851484" algn="l" defTabSz="617162" rtl="0" eaLnBrk="1" latinLnBrk="0" hangingPunct="1">
        <a:defRPr sz="1215" kern="1200">
          <a:solidFill>
            <a:schemeClr val="tx1"/>
          </a:solidFill>
          <a:latin typeface="+mn-lt"/>
          <a:ea typeface="+mn-ea"/>
          <a:cs typeface="+mn-cs"/>
        </a:defRPr>
      </a:lvl7pPr>
      <a:lvl8pPr marL="2160065" algn="l" defTabSz="617162" rtl="0" eaLnBrk="1" latinLnBrk="0" hangingPunct="1">
        <a:defRPr sz="1215" kern="1200">
          <a:solidFill>
            <a:schemeClr val="tx1"/>
          </a:solidFill>
          <a:latin typeface="+mn-lt"/>
          <a:ea typeface="+mn-ea"/>
          <a:cs typeface="+mn-cs"/>
        </a:defRPr>
      </a:lvl8pPr>
      <a:lvl9pPr marL="2468646" algn="l" defTabSz="617162" rtl="0" eaLnBrk="1" latinLnBrk="0" hangingPunct="1">
        <a:defRPr sz="1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gif"/><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www.cnccookbook.com/tormach-upgrades-hacks-modifications/" TargetMode="External"/><Relationship Id="rId7" Type="http://schemas.openxmlformats.org/officeDocument/2006/relationships/hyperlink" Target="https://www.metalsdepot.com/stainless-steel-products/stainless-steel-square" TargetMode="External"/><Relationship Id="rId2" Type="http://schemas.openxmlformats.org/officeDocument/2006/relationships/hyperlink" Target="http://asm.matweb.com/search/SpecificMaterial.asp?bassnum=MQ304A" TargetMode="External"/><Relationship Id="rId1" Type="http://schemas.openxmlformats.org/officeDocument/2006/relationships/slideLayout" Target="../slideLayouts/slideLayout6.xml"/><Relationship Id="rId6" Type="http://schemas.openxmlformats.org/officeDocument/2006/relationships/hyperlink" Target="https://www.metalsdepot.com/aluminum-products/aluminum-square-bar" TargetMode="External"/><Relationship Id="rId5" Type="http://schemas.openxmlformats.org/officeDocument/2006/relationships/hyperlink" Target="https://www.mcmaster.com/aluminum-honeycomb-panels/" TargetMode="External"/><Relationship Id="rId4" Type="http://schemas.openxmlformats.org/officeDocument/2006/relationships/hyperlink" Target="https://www.linkedin.com/company/proto-lab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C0AC34-3E37-4A63-905A-F6F0B981EC88}"/>
              </a:ext>
            </a:extLst>
          </p:cNvPr>
          <p:cNvSpPr>
            <a:spLocks noGrp="1"/>
          </p:cNvSpPr>
          <p:nvPr>
            <p:ph type="body" sz="quarter" idx="18"/>
          </p:nvPr>
        </p:nvSpPr>
        <p:spPr>
          <a:xfrm>
            <a:off x="6263644" y="4556883"/>
            <a:ext cx="2539051" cy="210398"/>
          </a:xfrm>
        </p:spPr>
        <p:txBody>
          <a:bodyPr/>
          <a:lstStyle/>
          <a:p>
            <a:r>
              <a:rPr lang="en-US"/>
              <a:t>November 12, 2020</a:t>
            </a:r>
          </a:p>
          <a:p>
            <a:endParaRPr lang="en-US"/>
          </a:p>
        </p:txBody>
      </p:sp>
      <p:sp>
        <p:nvSpPr>
          <p:cNvPr id="3" name="Text Placeholder 2">
            <a:extLst>
              <a:ext uri="{FF2B5EF4-FFF2-40B4-BE49-F238E27FC236}">
                <a16:creationId xmlns:a16="http://schemas.microsoft.com/office/drawing/2014/main" id="{27C711E4-4F40-445E-AFE3-B413960D75EB}"/>
              </a:ext>
            </a:extLst>
          </p:cNvPr>
          <p:cNvSpPr>
            <a:spLocks noGrp="1"/>
          </p:cNvSpPr>
          <p:nvPr>
            <p:ph type="body" sz="quarter" idx="19"/>
          </p:nvPr>
        </p:nvSpPr>
        <p:spPr>
          <a:xfrm>
            <a:off x="6263641" y="3935674"/>
            <a:ext cx="2539054" cy="284044"/>
          </a:xfrm>
        </p:spPr>
        <p:txBody>
          <a:bodyPr/>
          <a:lstStyle/>
          <a:p>
            <a:r>
              <a:rPr lang="en-US">
                <a:cs typeface="Arial"/>
              </a:rPr>
              <a:t>Preliminary Design Review</a:t>
            </a:r>
          </a:p>
          <a:p>
            <a:endParaRPr lang="en-US"/>
          </a:p>
        </p:txBody>
      </p:sp>
      <p:sp>
        <p:nvSpPr>
          <p:cNvPr id="4" name="Text Placeholder 3">
            <a:extLst>
              <a:ext uri="{FF2B5EF4-FFF2-40B4-BE49-F238E27FC236}">
                <a16:creationId xmlns:a16="http://schemas.microsoft.com/office/drawing/2014/main" id="{AB143B1E-FB2A-4C1A-8E56-5B3090377CFD}"/>
              </a:ext>
            </a:extLst>
          </p:cNvPr>
          <p:cNvSpPr>
            <a:spLocks noGrp="1"/>
          </p:cNvSpPr>
          <p:nvPr>
            <p:ph type="body" sz="quarter" idx="16"/>
          </p:nvPr>
        </p:nvSpPr>
        <p:spPr>
          <a:xfrm>
            <a:off x="6422115" y="2921113"/>
            <a:ext cx="2543859" cy="369752"/>
          </a:xfrm>
        </p:spPr>
        <p:txBody>
          <a:bodyPr/>
          <a:lstStyle/>
          <a:p>
            <a:r>
              <a:rPr lang="en-US"/>
              <a:t>Timothy Anderson, Andrea Hernandez, Sam </a:t>
            </a:r>
            <a:r>
              <a:rPr lang="en-US" err="1"/>
              <a:t>Mangialardi</a:t>
            </a:r>
            <a:r>
              <a:rPr lang="en-US"/>
              <a:t>, Alexander Soto, Jake West, Michael Wilson</a:t>
            </a:r>
          </a:p>
          <a:p>
            <a:endParaRPr lang="en-US">
              <a:cs typeface="Arial"/>
            </a:endParaRPr>
          </a:p>
        </p:txBody>
      </p:sp>
      <p:sp>
        <p:nvSpPr>
          <p:cNvPr id="5" name="Slide Number Placeholder 4">
            <a:extLst>
              <a:ext uri="{FF2B5EF4-FFF2-40B4-BE49-F238E27FC236}">
                <a16:creationId xmlns:a16="http://schemas.microsoft.com/office/drawing/2014/main" id="{D493C870-AD27-412E-B626-D3D200C4FC7E}"/>
              </a:ext>
            </a:extLst>
          </p:cNvPr>
          <p:cNvSpPr>
            <a:spLocks noGrp="1"/>
          </p:cNvSpPr>
          <p:nvPr>
            <p:ph type="sldNum" sz="quarter" idx="4"/>
          </p:nvPr>
        </p:nvSpPr>
        <p:spPr/>
        <p:txBody>
          <a:bodyPr/>
          <a:lstStyle/>
          <a:p>
            <a:r>
              <a:rPr lang="en-US"/>
              <a:t>Jake </a:t>
            </a:r>
            <a:fld id="{32A2F39E-E4DB-494E-AB40-38356C65078C}" type="slidenum">
              <a:rPr lang="en-US" smtClean="0"/>
              <a:pPr/>
              <a:t>1</a:t>
            </a:fld>
            <a:endParaRPr lang="en-US"/>
          </a:p>
        </p:txBody>
      </p:sp>
      <p:sp>
        <p:nvSpPr>
          <p:cNvPr id="6" name="Footer Placeholder 5">
            <a:extLst>
              <a:ext uri="{FF2B5EF4-FFF2-40B4-BE49-F238E27FC236}">
                <a16:creationId xmlns:a16="http://schemas.microsoft.com/office/drawing/2014/main" id="{CEC0A7D9-7D50-427F-8165-4356F43760D5}"/>
              </a:ext>
            </a:extLst>
          </p:cNvPr>
          <p:cNvSpPr>
            <a:spLocks noGrp="1"/>
          </p:cNvSpPr>
          <p:nvPr>
            <p:ph type="ftr" sz="quarter" idx="3"/>
          </p:nvPr>
        </p:nvSpPr>
        <p:spPr/>
        <p:txBody>
          <a:bodyPr/>
          <a:lstStyle/>
          <a:p>
            <a:r>
              <a:rPr lang="en-US" kern="0"/>
              <a:t>Northrop Grumman Proprietary Level I</a:t>
            </a:r>
            <a:endParaRPr lang="en-US"/>
          </a:p>
        </p:txBody>
      </p:sp>
      <p:sp>
        <p:nvSpPr>
          <p:cNvPr id="7" name="Title 6">
            <a:extLst>
              <a:ext uri="{FF2B5EF4-FFF2-40B4-BE49-F238E27FC236}">
                <a16:creationId xmlns:a16="http://schemas.microsoft.com/office/drawing/2014/main" id="{E8F4C694-57E8-4BAA-B987-BDB9F55A1433}"/>
              </a:ext>
            </a:extLst>
          </p:cNvPr>
          <p:cNvSpPr>
            <a:spLocks noGrp="1"/>
          </p:cNvSpPr>
          <p:nvPr>
            <p:ph type="title"/>
          </p:nvPr>
        </p:nvSpPr>
        <p:spPr>
          <a:xfrm>
            <a:off x="341305" y="788658"/>
            <a:ext cx="5573813" cy="2058058"/>
          </a:xfrm>
        </p:spPr>
        <p:txBody>
          <a:bodyPr/>
          <a:lstStyle/>
          <a:p>
            <a:r>
              <a:rPr lang="en-US"/>
              <a:t>Environmental Control System Door Redesign</a:t>
            </a:r>
          </a:p>
        </p:txBody>
      </p:sp>
      <p:sp>
        <p:nvSpPr>
          <p:cNvPr id="8" name="Text Placeholder 7">
            <a:extLst>
              <a:ext uri="{FF2B5EF4-FFF2-40B4-BE49-F238E27FC236}">
                <a16:creationId xmlns:a16="http://schemas.microsoft.com/office/drawing/2014/main" id="{6E36BA38-31EF-412B-9E48-3AC33DEC4D6E}"/>
              </a:ext>
            </a:extLst>
          </p:cNvPr>
          <p:cNvSpPr>
            <a:spLocks noGrp="1"/>
          </p:cNvSpPr>
          <p:nvPr>
            <p:ph type="body" sz="quarter" idx="20"/>
          </p:nvPr>
        </p:nvSpPr>
        <p:spPr/>
        <p:txBody>
          <a:bodyPr vert="horz" lIns="91440" tIns="45720" rIns="91440" bIns="45720" rtlCol="0" anchor="t">
            <a:normAutofit/>
          </a:bodyPr>
          <a:lstStyle/>
          <a:p>
            <a:r>
              <a:rPr lang="en-US"/>
              <a:t>PDR</a:t>
            </a:r>
          </a:p>
          <a:p>
            <a:endParaRPr lang="en-US"/>
          </a:p>
        </p:txBody>
      </p:sp>
      <p:sp>
        <p:nvSpPr>
          <p:cNvPr id="9" name="TextBox 8">
            <a:extLst>
              <a:ext uri="{FF2B5EF4-FFF2-40B4-BE49-F238E27FC236}">
                <a16:creationId xmlns:a16="http://schemas.microsoft.com/office/drawing/2014/main" id="{8B82F81C-9EF6-49FA-B8B2-575037EEC2EF}"/>
              </a:ext>
            </a:extLst>
          </p:cNvPr>
          <p:cNvSpPr txBox="1"/>
          <p:nvPr/>
        </p:nvSpPr>
        <p:spPr>
          <a:xfrm>
            <a:off x="3410339" y="466414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cs typeface="Arial"/>
              </a:rPr>
              <a:t>Figure 1: Antares Rocket [1]</a:t>
            </a:r>
            <a:endParaRPr lang="en-US" sz="1050">
              <a:solidFill>
                <a:schemeClr val="bg1"/>
              </a:solidFill>
            </a:endParaRPr>
          </a:p>
        </p:txBody>
      </p:sp>
    </p:spTree>
    <p:extLst>
      <p:ext uri="{BB962C8B-B14F-4D97-AF65-F5344CB8AC3E}">
        <p14:creationId xmlns:p14="http://schemas.microsoft.com/office/powerpoint/2010/main" val="193343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4B6186-71AA-4F5E-899F-613C3C458821}"/>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2BAE15B6-190E-4B15-82BF-AAD596A91432}"/>
              </a:ext>
            </a:extLst>
          </p:cNvPr>
          <p:cNvSpPr>
            <a:spLocks noGrp="1"/>
          </p:cNvSpPr>
          <p:nvPr>
            <p:ph type="sldNum" sz="quarter" idx="4"/>
          </p:nvPr>
        </p:nvSpPr>
        <p:spPr/>
        <p:txBody>
          <a:bodyPr/>
          <a:lstStyle/>
          <a:p>
            <a:r>
              <a:rPr lang="en-US"/>
              <a:t>Michael </a:t>
            </a:r>
            <a:fld id="{32A2F39E-E4DB-494E-AB40-38356C65078C}" type="slidenum">
              <a:rPr lang="en-US" smtClean="0"/>
              <a:pPr/>
              <a:t>10</a:t>
            </a:fld>
            <a:endParaRPr lang="en-US"/>
          </a:p>
        </p:txBody>
      </p:sp>
      <p:sp>
        <p:nvSpPr>
          <p:cNvPr id="4" name="Title 3">
            <a:extLst>
              <a:ext uri="{FF2B5EF4-FFF2-40B4-BE49-F238E27FC236}">
                <a16:creationId xmlns:a16="http://schemas.microsoft.com/office/drawing/2014/main" id="{C549632F-06C6-477B-9262-203778EE59A1}"/>
              </a:ext>
            </a:extLst>
          </p:cNvPr>
          <p:cNvSpPr>
            <a:spLocks noGrp="1"/>
          </p:cNvSpPr>
          <p:nvPr>
            <p:ph type="title"/>
          </p:nvPr>
        </p:nvSpPr>
        <p:spPr/>
        <p:txBody>
          <a:bodyPr/>
          <a:lstStyle/>
          <a:p>
            <a:r>
              <a:rPr lang="en-US"/>
              <a:t>Customer Requirements Cont.</a:t>
            </a:r>
          </a:p>
        </p:txBody>
      </p:sp>
      <p:sp>
        <p:nvSpPr>
          <p:cNvPr id="5" name="Text Placeholder 4">
            <a:extLst>
              <a:ext uri="{FF2B5EF4-FFF2-40B4-BE49-F238E27FC236}">
                <a16:creationId xmlns:a16="http://schemas.microsoft.com/office/drawing/2014/main" id="{BAAAF645-33FA-4BB0-B349-93D2E5CEB4C9}"/>
              </a:ext>
            </a:extLst>
          </p:cNvPr>
          <p:cNvSpPr>
            <a:spLocks noGrp="1"/>
          </p:cNvSpPr>
          <p:nvPr>
            <p:ph type="body" sz="quarter" idx="11"/>
          </p:nvPr>
        </p:nvSpPr>
        <p:spPr>
          <a:xfrm>
            <a:off x="340066" y="1000345"/>
            <a:ext cx="3892498" cy="3615019"/>
          </a:xfrm>
        </p:spPr>
        <p:txBody>
          <a:bodyPr/>
          <a:lstStyle/>
          <a:p>
            <a:pPr fontAlgn="base"/>
            <a:r>
              <a:rPr lang="en-US" sz="1600"/>
              <a:t>The level of importance was determined by a rating from 1-10. ​</a:t>
            </a:r>
          </a:p>
          <a:p>
            <a:pPr fontAlgn="base"/>
            <a:r>
              <a:rPr lang="en-US" sz="1600"/>
              <a:t>Priority: ​</a:t>
            </a:r>
          </a:p>
          <a:p>
            <a:pPr marL="285750" indent="-285750" fontAlgn="base">
              <a:buFont typeface="Arial" panose="020B0604020202020204" pitchFamily="34" charset="0"/>
              <a:buChar char="•"/>
            </a:pPr>
            <a:r>
              <a:rPr lang="en-US" sz="1600"/>
              <a:t>Pressure differential ​</a:t>
            </a:r>
          </a:p>
          <a:p>
            <a:pPr marL="285750" indent="-285750" fontAlgn="base">
              <a:buFont typeface="Arial" panose="020B0604020202020204" pitchFamily="34" charset="0"/>
              <a:buChar char="•"/>
            </a:pPr>
            <a:r>
              <a:rPr lang="en-US" sz="1600"/>
              <a:t>Activates on launch characteristics​</a:t>
            </a:r>
          </a:p>
          <a:p>
            <a:pPr marL="285750" indent="-285750" fontAlgn="base">
              <a:buFont typeface="Arial" panose="020B0604020202020204" pitchFamily="34" charset="0"/>
              <a:buChar char="•"/>
            </a:pPr>
            <a:r>
              <a:rPr lang="en-US" sz="1600"/>
              <a:t>No interference with nearby systems​</a:t>
            </a:r>
          </a:p>
          <a:p>
            <a:pPr fontAlgn="base"/>
            <a:r>
              <a:rPr lang="en-US" sz="1600"/>
              <a:t>Nice to have:​</a:t>
            </a:r>
          </a:p>
          <a:p>
            <a:pPr marL="285750" indent="-285750" fontAlgn="base">
              <a:buFont typeface="Arial" panose="020B0604020202020204" pitchFamily="34" charset="0"/>
              <a:buChar char="•"/>
            </a:pPr>
            <a:r>
              <a:rPr lang="en-US" sz="1600"/>
              <a:t>Indicate Open/Closed status.​</a:t>
            </a:r>
          </a:p>
          <a:p>
            <a:pPr fontAlgn="base"/>
            <a:r>
              <a:rPr lang="en-US" sz="1600"/>
              <a:t>​</a:t>
            </a:r>
          </a:p>
          <a:p>
            <a:endParaRPr lang="en-US" sz="1600"/>
          </a:p>
        </p:txBody>
      </p:sp>
      <p:sp>
        <p:nvSpPr>
          <p:cNvPr id="12" name="Rectangle 2">
            <a:extLst>
              <a:ext uri="{FF2B5EF4-FFF2-40B4-BE49-F238E27FC236}">
                <a16:creationId xmlns:a16="http://schemas.microsoft.com/office/drawing/2014/main" id="{BD2E2716-8C22-4B0E-8D6C-2E59BEC5C594}"/>
              </a:ext>
            </a:extLst>
          </p:cNvPr>
          <p:cNvSpPr>
            <a:spLocks noChangeArrowheads="1"/>
          </p:cNvSpPr>
          <p:nvPr/>
        </p:nvSpPr>
        <p:spPr bwMode="auto">
          <a:xfrm>
            <a:off x="4092575" y="131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7928A970-1722-452B-BCEB-CB47B15F8102}"/>
              </a:ext>
            </a:extLst>
          </p:cNvPr>
          <p:cNvSpPr/>
          <p:nvPr/>
        </p:nvSpPr>
        <p:spPr>
          <a:xfrm>
            <a:off x="5091547" y="871451"/>
            <a:ext cx="2882840" cy="276999"/>
          </a:xfrm>
          <a:prstGeom prst="rect">
            <a:avLst/>
          </a:prstGeom>
        </p:spPr>
        <p:txBody>
          <a:bodyPr wrap="none">
            <a:spAutoFit/>
          </a:bodyPr>
          <a:lstStyle/>
          <a:p>
            <a:r>
              <a:rPr lang="en-US" sz="1200" i="1">
                <a:solidFill>
                  <a:srgbClr val="00269A"/>
                </a:solidFill>
                <a:latin typeface="Arial" panose="020B0604020202020204" pitchFamily="34" charset="0"/>
              </a:rPr>
              <a:t>Table 1: Rated Customer Requirements</a:t>
            </a:r>
            <a:endParaRPr lang="en-US" sz="1200"/>
          </a:p>
        </p:txBody>
      </p:sp>
      <p:graphicFrame>
        <p:nvGraphicFramePr>
          <p:cNvPr id="14" name="Table 14">
            <a:extLst>
              <a:ext uri="{FF2B5EF4-FFF2-40B4-BE49-F238E27FC236}">
                <a16:creationId xmlns:a16="http://schemas.microsoft.com/office/drawing/2014/main" id="{9F319769-47D6-402C-8E9F-A713C0EA6D39}"/>
              </a:ext>
            </a:extLst>
          </p:cNvPr>
          <p:cNvGraphicFramePr>
            <a:graphicFrameLocks noGrp="1"/>
          </p:cNvGraphicFramePr>
          <p:nvPr>
            <p:extLst>
              <p:ext uri="{D42A27DB-BD31-4B8C-83A1-F6EECF244321}">
                <p14:modId xmlns:p14="http://schemas.microsoft.com/office/powerpoint/2010/main" val="1320425848"/>
              </p:ext>
            </p:extLst>
          </p:nvPr>
        </p:nvGraphicFramePr>
        <p:xfrm>
          <a:off x="4872314" y="1148450"/>
          <a:ext cx="3321305" cy="3818126"/>
        </p:xfrm>
        <a:graphic>
          <a:graphicData uri="http://schemas.openxmlformats.org/drawingml/2006/table">
            <a:tbl>
              <a:tblPr firstRow="1" bandRow="1">
                <a:tableStyleId>{5C22544A-7EE6-4342-B048-85BDC9FD1C3A}</a:tableStyleId>
              </a:tblPr>
              <a:tblGrid>
                <a:gridCol w="397193">
                  <a:extLst>
                    <a:ext uri="{9D8B030D-6E8A-4147-A177-3AD203B41FA5}">
                      <a16:colId xmlns:a16="http://schemas.microsoft.com/office/drawing/2014/main" val="3165678264"/>
                    </a:ext>
                  </a:extLst>
                </a:gridCol>
                <a:gridCol w="2106930">
                  <a:extLst>
                    <a:ext uri="{9D8B030D-6E8A-4147-A177-3AD203B41FA5}">
                      <a16:colId xmlns:a16="http://schemas.microsoft.com/office/drawing/2014/main" val="3681390627"/>
                    </a:ext>
                  </a:extLst>
                </a:gridCol>
                <a:gridCol w="817182">
                  <a:extLst>
                    <a:ext uri="{9D8B030D-6E8A-4147-A177-3AD203B41FA5}">
                      <a16:colId xmlns:a16="http://schemas.microsoft.com/office/drawing/2014/main" val="1209501206"/>
                    </a:ext>
                  </a:extLst>
                </a:gridCol>
              </a:tblGrid>
              <a:tr h="293702">
                <a:tc>
                  <a:txBody>
                    <a:bodyPr/>
                    <a:lstStyle/>
                    <a:p>
                      <a:r>
                        <a:rPr lang="en-US" sz="800"/>
                        <a:t>#</a:t>
                      </a:r>
                    </a:p>
                  </a:txBody>
                  <a:tcPr/>
                </a:tc>
                <a:tc>
                  <a:txBody>
                    <a:bodyPr/>
                    <a:lstStyle/>
                    <a:p>
                      <a:r>
                        <a:rPr lang="en-US" sz="800"/>
                        <a:t>Customer Requirement</a:t>
                      </a:r>
                    </a:p>
                  </a:txBody>
                  <a:tcPr/>
                </a:tc>
                <a:tc>
                  <a:txBody>
                    <a:bodyPr/>
                    <a:lstStyle/>
                    <a:p>
                      <a:r>
                        <a:rPr lang="en-US" sz="800"/>
                        <a:t>Rating</a:t>
                      </a:r>
                    </a:p>
                  </a:txBody>
                  <a:tcPr/>
                </a:tc>
                <a:extLst>
                  <a:ext uri="{0D108BD9-81ED-4DB2-BD59-A6C34878D82A}">
                    <a16:rowId xmlns:a16="http://schemas.microsoft.com/office/drawing/2014/main" val="2089253466"/>
                  </a:ext>
                </a:extLst>
              </a:tr>
              <a:tr h="293702">
                <a:tc>
                  <a:txBody>
                    <a:bodyPr/>
                    <a:lstStyle/>
                    <a:p>
                      <a:r>
                        <a:rPr lang="en-US" sz="800"/>
                        <a:t>1</a:t>
                      </a:r>
                    </a:p>
                  </a:txBody>
                  <a:tcPr/>
                </a:tc>
                <a:tc>
                  <a:txBody>
                    <a:bodyPr/>
                    <a:lstStyle/>
                    <a:p>
                      <a:r>
                        <a:rPr lang="en-US" sz="800"/>
                        <a:t>Ease/safety of installation</a:t>
                      </a:r>
                    </a:p>
                  </a:txBody>
                  <a:tcPr/>
                </a:tc>
                <a:tc>
                  <a:txBody>
                    <a:bodyPr/>
                    <a:lstStyle/>
                    <a:p>
                      <a:r>
                        <a:rPr lang="en-US" sz="800"/>
                        <a:t>7</a:t>
                      </a:r>
                    </a:p>
                  </a:txBody>
                  <a:tcPr/>
                </a:tc>
                <a:extLst>
                  <a:ext uri="{0D108BD9-81ED-4DB2-BD59-A6C34878D82A}">
                    <a16:rowId xmlns:a16="http://schemas.microsoft.com/office/drawing/2014/main" val="3513241267"/>
                  </a:ext>
                </a:extLst>
              </a:tr>
              <a:tr h="293702">
                <a:tc>
                  <a:txBody>
                    <a:bodyPr/>
                    <a:lstStyle/>
                    <a:p>
                      <a:r>
                        <a:rPr lang="en-US" sz="800"/>
                        <a:t>2</a:t>
                      </a:r>
                    </a:p>
                  </a:txBody>
                  <a:tcPr/>
                </a:tc>
                <a:tc>
                  <a:txBody>
                    <a:bodyPr/>
                    <a:lstStyle/>
                    <a:p>
                      <a:r>
                        <a:rPr lang="en-US" sz="800"/>
                        <a:t>Scalable</a:t>
                      </a:r>
                    </a:p>
                  </a:txBody>
                  <a:tcPr/>
                </a:tc>
                <a:tc>
                  <a:txBody>
                    <a:bodyPr/>
                    <a:lstStyle/>
                    <a:p>
                      <a:r>
                        <a:rPr lang="en-US" sz="800"/>
                        <a:t>8</a:t>
                      </a:r>
                    </a:p>
                  </a:txBody>
                  <a:tcPr/>
                </a:tc>
                <a:extLst>
                  <a:ext uri="{0D108BD9-81ED-4DB2-BD59-A6C34878D82A}">
                    <a16:rowId xmlns:a16="http://schemas.microsoft.com/office/drawing/2014/main" val="3462620662"/>
                  </a:ext>
                </a:extLst>
              </a:tr>
              <a:tr h="293702">
                <a:tc>
                  <a:txBody>
                    <a:bodyPr/>
                    <a:lstStyle/>
                    <a:p>
                      <a:r>
                        <a:rPr lang="en-US" sz="800"/>
                        <a:t>3</a:t>
                      </a:r>
                    </a:p>
                  </a:txBody>
                  <a:tcPr/>
                </a:tc>
                <a:tc>
                  <a:txBody>
                    <a:bodyPr/>
                    <a:lstStyle/>
                    <a:p>
                      <a:r>
                        <a:rPr lang="en-US" sz="800"/>
                        <a:t>Reopenable</a:t>
                      </a:r>
                    </a:p>
                  </a:txBody>
                  <a:tcPr/>
                </a:tc>
                <a:tc>
                  <a:txBody>
                    <a:bodyPr/>
                    <a:lstStyle/>
                    <a:p>
                      <a:r>
                        <a:rPr lang="en-US" sz="800"/>
                        <a:t>4</a:t>
                      </a:r>
                    </a:p>
                  </a:txBody>
                  <a:tcPr/>
                </a:tc>
                <a:extLst>
                  <a:ext uri="{0D108BD9-81ED-4DB2-BD59-A6C34878D82A}">
                    <a16:rowId xmlns:a16="http://schemas.microsoft.com/office/drawing/2014/main" val="4122165783"/>
                  </a:ext>
                </a:extLst>
              </a:tr>
              <a:tr h="293702">
                <a:tc>
                  <a:txBody>
                    <a:bodyPr/>
                    <a:lstStyle/>
                    <a:p>
                      <a:r>
                        <a:rPr lang="en-US" sz="800"/>
                        <a:t>4</a:t>
                      </a:r>
                    </a:p>
                  </a:txBody>
                  <a:tcPr/>
                </a:tc>
                <a:tc>
                  <a:txBody>
                    <a:bodyPr/>
                    <a:lstStyle/>
                    <a:p>
                      <a:r>
                        <a:rPr lang="en-US" sz="800"/>
                        <a:t>Withstand pressure differential</a:t>
                      </a:r>
                    </a:p>
                  </a:txBody>
                  <a:tcPr/>
                </a:tc>
                <a:tc>
                  <a:txBody>
                    <a:bodyPr/>
                    <a:lstStyle/>
                    <a:p>
                      <a:r>
                        <a:rPr lang="en-US" sz="800"/>
                        <a:t>10</a:t>
                      </a:r>
                    </a:p>
                  </a:txBody>
                  <a:tcPr/>
                </a:tc>
                <a:extLst>
                  <a:ext uri="{0D108BD9-81ED-4DB2-BD59-A6C34878D82A}">
                    <a16:rowId xmlns:a16="http://schemas.microsoft.com/office/drawing/2014/main" val="2144690569"/>
                  </a:ext>
                </a:extLst>
              </a:tr>
              <a:tr h="293702">
                <a:tc>
                  <a:txBody>
                    <a:bodyPr/>
                    <a:lstStyle/>
                    <a:p>
                      <a:r>
                        <a:rPr lang="en-US" sz="800"/>
                        <a:t>5</a:t>
                      </a:r>
                    </a:p>
                  </a:txBody>
                  <a:tcPr/>
                </a:tc>
                <a:tc>
                  <a:txBody>
                    <a:bodyPr/>
                    <a:lstStyle/>
                    <a:p>
                      <a:r>
                        <a:rPr lang="en-US" sz="800"/>
                        <a:t>No contaminates</a:t>
                      </a:r>
                    </a:p>
                  </a:txBody>
                  <a:tcPr/>
                </a:tc>
                <a:tc>
                  <a:txBody>
                    <a:bodyPr/>
                    <a:lstStyle/>
                    <a:p>
                      <a:r>
                        <a:rPr lang="en-US" sz="800"/>
                        <a:t>8</a:t>
                      </a:r>
                    </a:p>
                  </a:txBody>
                  <a:tcPr/>
                </a:tc>
                <a:extLst>
                  <a:ext uri="{0D108BD9-81ED-4DB2-BD59-A6C34878D82A}">
                    <a16:rowId xmlns:a16="http://schemas.microsoft.com/office/drawing/2014/main" val="1531774516"/>
                  </a:ext>
                </a:extLst>
              </a:tr>
              <a:tr h="293702">
                <a:tc>
                  <a:txBody>
                    <a:bodyPr/>
                    <a:lstStyle/>
                    <a:p>
                      <a:r>
                        <a:rPr lang="en-US" sz="800"/>
                        <a:t>6</a:t>
                      </a:r>
                    </a:p>
                  </a:txBody>
                  <a:tcPr/>
                </a:tc>
                <a:tc>
                  <a:txBody>
                    <a:bodyPr/>
                    <a:lstStyle/>
                    <a:p>
                      <a:r>
                        <a:rPr lang="en-US" sz="800"/>
                        <a:t>Does not use gravity or acceleration</a:t>
                      </a:r>
                    </a:p>
                  </a:txBody>
                  <a:tcPr/>
                </a:tc>
                <a:tc>
                  <a:txBody>
                    <a:bodyPr/>
                    <a:lstStyle/>
                    <a:p>
                      <a:r>
                        <a:rPr lang="en-US" sz="800"/>
                        <a:t>6</a:t>
                      </a:r>
                    </a:p>
                  </a:txBody>
                  <a:tcPr/>
                </a:tc>
                <a:extLst>
                  <a:ext uri="{0D108BD9-81ED-4DB2-BD59-A6C34878D82A}">
                    <a16:rowId xmlns:a16="http://schemas.microsoft.com/office/drawing/2014/main" val="198941620"/>
                  </a:ext>
                </a:extLst>
              </a:tr>
              <a:tr h="293702">
                <a:tc>
                  <a:txBody>
                    <a:bodyPr/>
                    <a:lstStyle/>
                    <a:p>
                      <a:r>
                        <a:rPr lang="en-US" sz="800"/>
                        <a:t>7</a:t>
                      </a:r>
                    </a:p>
                  </a:txBody>
                  <a:tcPr/>
                </a:tc>
                <a:tc>
                  <a:txBody>
                    <a:bodyPr/>
                    <a:lstStyle/>
                    <a:p>
                      <a:r>
                        <a:rPr lang="en-US" sz="800"/>
                        <a:t>Activates on launch</a:t>
                      </a:r>
                    </a:p>
                  </a:txBody>
                  <a:tcPr/>
                </a:tc>
                <a:tc>
                  <a:txBody>
                    <a:bodyPr/>
                    <a:lstStyle/>
                    <a:p>
                      <a:r>
                        <a:rPr lang="en-US" sz="800"/>
                        <a:t>10</a:t>
                      </a:r>
                    </a:p>
                  </a:txBody>
                  <a:tcPr/>
                </a:tc>
                <a:extLst>
                  <a:ext uri="{0D108BD9-81ED-4DB2-BD59-A6C34878D82A}">
                    <a16:rowId xmlns:a16="http://schemas.microsoft.com/office/drawing/2014/main" val="3661027115"/>
                  </a:ext>
                </a:extLst>
              </a:tr>
              <a:tr h="293702">
                <a:tc>
                  <a:txBody>
                    <a:bodyPr/>
                    <a:lstStyle/>
                    <a:p>
                      <a:r>
                        <a:rPr lang="en-US" sz="800"/>
                        <a:t>8</a:t>
                      </a:r>
                    </a:p>
                  </a:txBody>
                  <a:tcPr/>
                </a:tc>
                <a:tc>
                  <a:txBody>
                    <a:bodyPr/>
                    <a:lstStyle/>
                    <a:p>
                      <a:r>
                        <a:rPr lang="en-US" sz="800"/>
                        <a:t>Does not interfere with nearby systems</a:t>
                      </a:r>
                    </a:p>
                  </a:txBody>
                  <a:tcPr/>
                </a:tc>
                <a:tc>
                  <a:txBody>
                    <a:bodyPr/>
                    <a:lstStyle/>
                    <a:p>
                      <a:r>
                        <a:rPr lang="en-US" sz="800"/>
                        <a:t>9</a:t>
                      </a:r>
                    </a:p>
                  </a:txBody>
                  <a:tcPr/>
                </a:tc>
                <a:extLst>
                  <a:ext uri="{0D108BD9-81ED-4DB2-BD59-A6C34878D82A}">
                    <a16:rowId xmlns:a16="http://schemas.microsoft.com/office/drawing/2014/main" val="95432686"/>
                  </a:ext>
                </a:extLst>
              </a:tr>
              <a:tr h="293702">
                <a:tc>
                  <a:txBody>
                    <a:bodyPr/>
                    <a:lstStyle/>
                    <a:p>
                      <a:r>
                        <a:rPr lang="en-US" sz="800"/>
                        <a:t>9</a:t>
                      </a:r>
                    </a:p>
                  </a:txBody>
                  <a:tcPr/>
                </a:tc>
                <a:tc>
                  <a:txBody>
                    <a:bodyPr/>
                    <a:lstStyle/>
                    <a:p>
                      <a:r>
                        <a:rPr lang="en-US" sz="800"/>
                        <a:t>Professionalism</a:t>
                      </a:r>
                    </a:p>
                  </a:txBody>
                  <a:tcPr/>
                </a:tc>
                <a:tc>
                  <a:txBody>
                    <a:bodyPr/>
                    <a:lstStyle/>
                    <a:p>
                      <a:r>
                        <a:rPr lang="en-US" sz="800"/>
                        <a:t>5</a:t>
                      </a:r>
                    </a:p>
                  </a:txBody>
                  <a:tcPr/>
                </a:tc>
                <a:extLst>
                  <a:ext uri="{0D108BD9-81ED-4DB2-BD59-A6C34878D82A}">
                    <a16:rowId xmlns:a16="http://schemas.microsoft.com/office/drawing/2014/main" val="150831762"/>
                  </a:ext>
                </a:extLst>
              </a:tr>
              <a:tr h="293702">
                <a:tc>
                  <a:txBody>
                    <a:bodyPr/>
                    <a:lstStyle/>
                    <a:p>
                      <a:r>
                        <a:rPr lang="en-US" sz="800"/>
                        <a:t>10</a:t>
                      </a:r>
                    </a:p>
                  </a:txBody>
                  <a:tcPr/>
                </a:tc>
                <a:tc>
                  <a:txBody>
                    <a:bodyPr/>
                    <a:lstStyle/>
                    <a:p>
                      <a:r>
                        <a:rPr lang="en-US" sz="800"/>
                        <a:t>Does not influence aerodynamics</a:t>
                      </a:r>
                    </a:p>
                  </a:txBody>
                  <a:tcPr/>
                </a:tc>
                <a:tc>
                  <a:txBody>
                    <a:bodyPr/>
                    <a:lstStyle/>
                    <a:p>
                      <a:r>
                        <a:rPr lang="en-US" sz="800"/>
                        <a:t>9</a:t>
                      </a:r>
                    </a:p>
                  </a:txBody>
                  <a:tcPr/>
                </a:tc>
                <a:extLst>
                  <a:ext uri="{0D108BD9-81ED-4DB2-BD59-A6C34878D82A}">
                    <a16:rowId xmlns:a16="http://schemas.microsoft.com/office/drawing/2014/main" val="564704064"/>
                  </a:ext>
                </a:extLst>
              </a:tr>
              <a:tr h="293702">
                <a:tc>
                  <a:txBody>
                    <a:bodyPr/>
                    <a:lstStyle/>
                    <a:p>
                      <a:r>
                        <a:rPr lang="en-US" sz="800"/>
                        <a:t>11</a:t>
                      </a:r>
                    </a:p>
                  </a:txBody>
                  <a:tcPr/>
                </a:tc>
                <a:tc>
                  <a:txBody>
                    <a:bodyPr/>
                    <a:lstStyle/>
                    <a:p>
                      <a:r>
                        <a:rPr lang="en-US" sz="800"/>
                        <a:t>ESD safe</a:t>
                      </a:r>
                    </a:p>
                  </a:txBody>
                  <a:tcPr/>
                </a:tc>
                <a:tc>
                  <a:txBody>
                    <a:bodyPr/>
                    <a:lstStyle/>
                    <a:p>
                      <a:r>
                        <a:rPr lang="en-US" sz="800"/>
                        <a:t>7</a:t>
                      </a:r>
                    </a:p>
                  </a:txBody>
                  <a:tcPr/>
                </a:tc>
                <a:extLst>
                  <a:ext uri="{0D108BD9-81ED-4DB2-BD59-A6C34878D82A}">
                    <a16:rowId xmlns:a16="http://schemas.microsoft.com/office/drawing/2014/main" val="1755355745"/>
                  </a:ext>
                </a:extLst>
              </a:tr>
              <a:tr h="293702">
                <a:tc>
                  <a:txBody>
                    <a:bodyPr/>
                    <a:lstStyle/>
                    <a:p>
                      <a:r>
                        <a:rPr lang="en-US" sz="800"/>
                        <a:t>12</a:t>
                      </a:r>
                    </a:p>
                  </a:txBody>
                  <a:tcPr/>
                </a:tc>
                <a:tc>
                  <a:txBody>
                    <a:bodyPr/>
                    <a:lstStyle/>
                    <a:p>
                      <a:r>
                        <a:rPr lang="en-US" sz="800"/>
                        <a:t>Indicates open/close status</a:t>
                      </a:r>
                    </a:p>
                  </a:txBody>
                  <a:tcPr/>
                </a:tc>
                <a:tc>
                  <a:txBody>
                    <a:bodyPr/>
                    <a:lstStyle/>
                    <a:p>
                      <a:r>
                        <a:rPr lang="en-US" sz="800" dirty="0"/>
                        <a:t>1</a:t>
                      </a:r>
                    </a:p>
                  </a:txBody>
                  <a:tcPr/>
                </a:tc>
                <a:extLst>
                  <a:ext uri="{0D108BD9-81ED-4DB2-BD59-A6C34878D82A}">
                    <a16:rowId xmlns:a16="http://schemas.microsoft.com/office/drawing/2014/main" val="3195358706"/>
                  </a:ext>
                </a:extLst>
              </a:tr>
            </a:tbl>
          </a:graphicData>
        </a:graphic>
      </p:graphicFrame>
    </p:spTree>
    <p:extLst>
      <p:ext uri="{BB962C8B-B14F-4D97-AF65-F5344CB8AC3E}">
        <p14:creationId xmlns:p14="http://schemas.microsoft.com/office/powerpoint/2010/main" val="170601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045A95-1044-4445-B9DE-17009E31D13D}"/>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44CE64DF-6FC5-4DD7-A1D8-C59EBC3A9711}"/>
              </a:ext>
            </a:extLst>
          </p:cNvPr>
          <p:cNvSpPr>
            <a:spLocks noGrp="1"/>
          </p:cNvSpPr>
          <p:nvPr>
            <p:ph type="sldNum" sz="quarter" idx="4"/>
          </p:nvPr>
        </p:nvSpPr>
        <p:spPr/>
        <p:txBody>
          <a:bodyPr/>
          <a:lstStyle/>
          <a:p>
            <a:r>
              <a:rPr lang="en-US"/>
              <a:t>Michael </a:t>
            </a:r>
            <a:fld id="{32A2F39E-E4DB-494E-AB40-38356C65078C}" type="slidenum">
              <a:rPr lang="en-US" smtClean="0"/>
              <a:pPr/>
              <a:t>11</a:t>
            </a:fld>
            <a:endParaRPr lang="en-US"/>
          </a:p>
        </p:txBody>
      </p:sp>
      <p:sp>
        <p:nvSpPr>
          <p:cNvPr id="4" name="Title 3">
            <a:extLst>
              <a:ext uri="{FF2B5EF4-FFF2-40B4-BE49-F238E27FC236}">
                <a16:creationId xmlns:a16="http://schemas.microsoft.com/office/drawing/2014/main" id="{8C76AB5B-F954-4B40-957F-63B635463E59}"/>
              </a:ext>
            </a:extLst>
          </p:cNvPr>
          <p:cNvSpPr>
            <a:spLocks noGrp="1"/>
          </p:cNvSpPr>
          <p:nvPr>
            <p:ph type="title"/>
          </p:nvPr>
        </p:nvSpPr>
        <p:spPr/>
        <p:txBody>
          <a:bodyPr/>
          <a:lstStyle/>
          <a:p>
            <a:r>
              <a:rPr lang="en-US"/>
              <a:t>Engineering Requirements</a:t>
            </a:r>
          </a:p>
        </p:txBody>
      </p:sp>
      <p:graphicFrame>
        <p:nvGraphicFramePr>
          <p:cNvPr id="6" name="Table 6">
            <a:extLst>
              <a:ext uri="{FF2B5EF4-FFF2-40B4-BE49-F238E27FC236}">
                <a16:creationId xmlns:a16="http://schemas.microsoft.com/office/drawing/2014/main" id="{8451752C-800D-40F8-A6B6-E5B829B45FDC}"/>
              </a:ext>
            </a:extLst>
          </p:cNvPr>
          <p:cNvGraphicFramePr>
            <a:graphicFrameLocks noGrp="1"/>
          </p:cNvGraphicFramePr>
          <p:nvPr>
            <p:extLst>
              <p:ext uri="{D42A27DB-BD31-4B8C-83A1-F6EECF244321}">
                <p14:modId xmlns:p14="http://schemas.microsoft.com/office/powerpoint/2010/main" val="4163153722"/>
              </p:ext>
            </p:extLst>
          </p:nvPr>
        </p:nvGraphicFramePr>
        <p:xfrm>
          <a:off x="4468582" y="1088153"/>
          <a:ext cx="4227946" cy="3591421"/>
        </p:xfrm>
        <a:graphic>
          <a:graphicData uri="http://schemas.openxmlformats.org/drawingml/2006/table">
            <a:tbl>
              <a:tblPr firstRow="1" bandRow="1">
                <a:tableStyleId>{5C22544A-7EE6-4342-B048-85BDC9FD1C3A}</a:tableStyleId>
              </a:tblPr>
              <a:tblGrid>
                <a:gridCol w="2113973">
                  <a:extLst>
                    <a:ext uri="{9D8B030D-6E8A-4147-A177-3AD203B41FA5}">
                      <a16:colId xmlns:a16="http://schemas.microsoft.com/office/drawing/2014/main" val="3387028546"/>
                    </a:ext>
                  </a:extLst>
                </a:gridCol>
                <a:gridCol w="2113973">
                  <a:extLst>
                    <a:ext uri="{9D8B030D-6E8A-4147-A177-3AD203B41FA5}">
                      <a16:colId xmlns:a16="http://schemas.microsoft.com/office/drawing/2014/main" val="732127556"/>
                    </a:ext>
                  </a:extLst>
                </a:gridCol>
              </a:tblGrid>
              <a:tr h="377772">
                <a:tc>
                  <a:txBody>
                    <a:bodyPr/>
                    <a:lstStyle/>
                    <a:p>
                      <a:r>
                        <a:rPr lang="en-US" sz="1100"/>
                        <a:t>Engineering Requirement</a:t>
                      </a:r>
                    </a:p>
                  </a:txBody>
                  <a:tcPr/>
                </a:tc>
                <a:tc>
                  <a:txBody>
                    <a:bodyPr/>
                    <a:lstStyle/>
                    <a:p>
                      <a:r>
                        <a:rPr lang="en-US" sz="1100"/>
                        <a:t>Limiting Value</a:t>
                      </a:r>
                    </a:p>
                  </a:txBody>
                  <a:tcPr/>
                </a:tc>
                <a:extLst>
                  <a:ext uri="{0D108BD9-81ED-4DB2-BD59-A6C34878D82A}">
                    <a16:rowId xmlns:a16="http://schemas.microsoft.com/office/drawing/2014/main" val="4282972578"/>
                  </a:ext>
                </a:extLst>
              </a:tr>
              <a:tr h="947017">
                <a:tc>
                  <a:txBody>
                    <a:bodyPr/>
                    <a:lstStyle/>
                    <a:p>
                      <a:r>
                        <a:rPr lang="en-US" sz="1100" dirty="0"/>
                        <a:t>Safety Factor </a:t>
                      </a:r>
                    </a:p>
                  </a:txBody>
                  <a:tcPr/>
                </a:tc>
                <a:tc>
                  <a:txBody>
                    <a:bodyPr/>
                    <a:lstStyle/>
                    <a:p>
                      <a:r>
                        <a:rPr lang="en-US" sz="1100"/>
                        <a:t>Metallic: 1.6 yield and 2.0 for ultimate</a:t>
                      </a:r>
                    </a:p>
                    <a:p>
                      <a:endParaRPr lang="en-US" sz="1100"/>
                    </a:p>
                    <a:p>
                      <a:r>
                        <a:rPr lang="en-US" sz="1100"/>
                        <a:t>Plastic or composite: 2.0 ultimate and 2.3 for buckling</a:t>
                      </a:r>
                    </a:p>
                  </a:txBody>
                  <a:tcPr/>
                </a:tc>
                <a:extLst>
                  <a:ext uri="{0D108BD9-81ED-4DB2-BD59-A6C34878D82A}">
                    <a16:rowId xmlns:a16="http://schemas.microsoft.com/office/drawing/2014/main" val="1150450338"/>
                  </a:ext>
                </a:extLst>
              </a:tr>
              <a:tr h="377772">
                <a:tc>
                  <a:txBody>
                    <a:bodyPr/>
                    <a:lstStyle/>
                    <a:p>
                      <a:r>
                        <a:rPr lang="en-US" sz="1100"/>
                        <a:t>Vibrations</a:t>
                      </a:r>
                    </a:p>
                  </a:txBody>
                  <a:tcPr/>
                </a:tc>
                <a:tc>
                  <a:txBody>
                    <a:bodyPr/>
                    <a:lstStyle/>
                    <a:p>
                      <a:r>
                        <a:rPr lang="en-US" sz="1100"/>
                        <a:t>73 Gs</a:t>
                      </a:r>
                    </a:p>
                  </a:txBody>
                  <a:tcPr/>
                </a:tc>
                <a:extLst>
                  <a:ext uri="{0D108BD9-81ED-4DB2-BD59-A6C34878D82A}">
                    <a16:rowId xmlns:a16="http://schemas.microsoft.com/office/drawing/2014/main" val="254425464"/>
                  </a:ext>
                </a:extLst>
              </a:tr>
              <a:tr h="377772">
                <a:tc>
                  <a:txBody>
                    <a:bodyPr/>
                    <a:lstStyle/>
                    <a:p>
                      <a:r>
                        <a:rPr lang="en-US" sz="1100"/>
                        <a:t>Pressure differential </a:t>
                      </a:r>
                    </a:p>
                  </a:txBody>
                  <a:tcPr/>
                </a:tc>
                <a:tc>
                  <a:txBody>
                    <a:bodyPr/>
                    <a:lstStyle/>
                    <a:p>
                      <a:r>
                        <a:rPr lang="en-US" sz="1100"/>
                        <a:t>7.5 psi</a:t>
                      </a:r>
                    </a:p>
                  </a:txBody>
                  <a:tcPr/>
                </a:tc>
                <a:extLst>
                  <a:ext uri="{0D108BD9-81ED-4DB2-BD59-A6C34878D82A}">
                    <a16:rowId xmlns:a16="http://schemas.microsoft.com/office/drawing/2014/main" val="144470033"/>
                  </a:ext>
                </a:extLst>
              </a:tr>
              <a:tr h="377772">
                <a:tc>
                  <a:txBody>
                    <a:bodyPr/>
                    <a:lstStyle/>
                    <a:p>
                      <a:r>
                        <a:rPr lang="en-US" sz="1100"/>
                        <a:t>Budget</a:t>
                      </a:r>
                    </a:p>
                  </a:txBody>
                  <a:tcPr/>
                </a:tc>
                <a:tc>
                  <a:txBody>
                    <a:bodyPr/>
                    <a:lstStyle/>
                    <a:p>
                      <a:r>
                        <a:rPr lang="en-US" sz="1100"/>
                        <a:t>$8,000</a:t>
                      </a:r>
                    </a:p>
                  </a:txBody>
                  <a:tcPr/>
                </a:tc>
                <a:extLst>
                  <a:ext uri="{0D108BD9-81ED-4DB2-BD59-A6C34878D82A}">
                    <a16:rowId xmlns:a16="http://schemas.microsoft.com/office/drawing/2014/main" val="1411713528"/>
                  </a:ext>
                </a:extLst>
              </a:tr>
              <a:tr h="377772">
                <a:tc>
                  <a:txBody>
                    <a:bodyPr/>
                    <a:lstStyle/>
                    <a:p>
                      <a:r>
                        <a:rPr lang="en-US" sz="1100"/>
                        <a:t>Dimensions</a:t>
                      </a:r>
                    </a:p>
                  </a:txBody>
                  <a:tcPr/>
                </a:tc>
                <a:tc>
                  <a:txBody>
                    <a:bodyPr/>
                    <a:lstStyle/>
                    <a:p>
                      <a:r>
                        <a:rPr lang="en-US" sz="1100"/>
                        <a:t>Inlet Area: 203 in^2</a:t>
                      </a:r>
                    </a:p>
                  </a:txBody>
                  <a:tcPr/>
                </a:tc>
                <a:extLst>
                  <a:ext uri="{0D108BD9-81ED-4DB2-BD59-A6C34878D82A}">
                    <a16:rowId xmlns:a16="http://schemas.microsoft.com/office/drawing/2014/main" val="3151101950"/>
                  </a:ext>
                </a:extLst>
              </a:tr>
              <a:tr h="377772">
                <a:tc>
                  <a:txBody>
                    <a:bodyPr/>
                    <a:lstStyle/>
                    <a:p>
                      <a:r>
                        <a:rPr lang="en-US" sz="1100"/>
                        <a:t>Weight</a:t>
                      </a:r>
                    </a:p>
                  </a:txBody>
                  <a:tcPr/>
                </a:tc>
                <a:tc>
                  <a:txBody>
                    <a:bodyPr/>
                    <a:lstStyle/>
                    <a:p>
                      <a:r>
                        <a:rPr lang="en-US" sz="1100"/>
                        <a:t>5 </a:t>
                      </a:r>
                      <a:r>
                        <a:rPr lang="en-US" sz="1100" err="1"/>
                        <a:t>lbm</a:t>
                      </a:r>
                      <a:endParaRPr lang="en-US" sz="1100"/>
                    </a:p>
                  </a:txBody>
                  <a:tcPr/>
                </a:tc>
                <a:extLst>
                  <a:ext uri="{0D108BD9-81ED-4DB2-BD59-A6C34878D82A}">
                    <a16:rowId xmlns:a16="http://schemas.microsoft.com/office/drawing/2014/main" val="1558758309"/>
                  </a:ext>
                </a:extLst>
              </a:tr>
              <a:tr h="377772">
                <a:tc>
                  <a:txBody>
                    <a:bodyPr/>
                    <a:lstStyle/>
                    <a:p>
                      <a:r>
                        <a:rPr lang="en-US" sz="1100"/>
                        <a:t>Pressure Limit on Fairing</a:t>
                      </a:r>
                    </a:p>
                  </a:txBody>
                  <a:tcPr/>
                </a:tc>
                <a:tc>
                  <a:txBody>
                    <a:bodyPr/>
                    <a:lstStyle/>
                    <a:p>
                      <a:r>
                        <a:rPr lang="en-US" sz="1100" dirty="0"/>
                        <a:t>810 psi</a:t>
                      </a:r>
                    </a:p>
                  </a:txBody>
                  <a:tcPr/>
                </a:tc>
                <a:extLst>
                  <a:ext uri="{0D108BD9-81ED-4DB2-BD59-A6C34878D82A}">
                    <a16:rowId xmlns:a16="http://schemas.microsoft.com/office/drawing/2014/main" val="1821844202"/>
                  </a:ext>
                </a:extLst>
              </a:tr>
            </a:tbl>
          </a:graphicData>
        </a:graphic>
      </p:graphicFrame>
      <p:sp>
        <p:nvSpPr>
          <p:cNvPr id="5" name="TextBox 4">
            <a:extLst>
              <a:ext uri="{FF2B5EF4-FFF2-40B4-BE49-F238E27FC236}">
                <a16:creationId xmlns:a16="http://schemas.microsoft.com/office/drawing/2014/main" id="{B60340B6-CF4B-48D6-9D75-11EB956E15D4}"/>
              </a:ext>
            </a:extLst>
          </p:cNvPr>
          <p:cNvSpPr txBox="1"/>
          <p:nvPr/>
        </p:nvSpPr>
        <p:spPr>
          <a:xfrm>
            <a:off x="447472" y="1148450"/>
            <a:ext cx="3025302" cy="1877437"/>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1600">
                <a:solidFill>
                  <a:srgbClr val="000000"/>
                </a:solidFill>
                <a:latin typeface="Arial" panose="020B0604020202020204"/>
                <a:cs typeface="Arial"/>
              </a:rPr>
              <a:t>Provided by Northrop Grumman project proposal</a:t>
            </a:r>
          </a:p>
          <a:p>
            <a:pPr marL="285750" indent="-285750">
              <a:spcAft>
                <a:spcPts val="1200"/>
              </a:spcAft>
              <a:buFont typeface="Arial" panose="020B0604020202020204" pitchFamily="34" charset="0"/>
              <a:buChar char="•"/>
            </a:pPr>
            <a:r>
              <a:rPr lang="en-US" sz="1600">
                <a:solidFill>
                  <a:srgbClr val="000000"/>
                </a:solidFill>
                <a:latin typeface="Arial" panose="020B0604020202020204"/>
              </a:rPr>
              <a:t>High standard of design performance, reliability, durability, and safety</a:t>
            </a:r>
            <a:endParaRPr lang="en-US" sz="1600">
              <a:solidFill>
                <a:srgbClr val="000000"/>
              </a:solidFill>
              <a:latin typeface="Arial" panose="020B0604020202020204"/>
              <a:cs typeface="Arial"/>
            </a:endParaRPr>
          </a:p>
          <a:p>
            <a:pPr marL="285750" indent="-285750">
              <a:spcAft>
                <a:spcPts val="1200"/>
              </a:spcAft>
              <a:buFont typeface="Arial" panose="020B0604020202020204" pitchFamily="34" charset="0"/>
              <a:buChar char="•"/>
            </a:pPr>
            <a:r>
              <a:rPr lang="en-US" sz="1600">
                <a:solidFill>
                  <a:srgbClr val="000000"/>
                </a:solidFill>
                <a:latin typeface="Arial" panose="020B0604020202020204"/>
              </a:rPr>
              <a:t>Quantitative Requirements</a:t>
            </a:r>
          </a:p>
        </p:txBody>
      </p:sp>
      <p:sp>
        <p:nvSpPr>
          <p:cNvPr id="8" name="Rectangle 7">
            <a:extLst>
              <a:ext uri="{FF2B5EF4-FFF2-40B4-BE49-F238E27FC236}">
                <a16:creationId xmlns:a16="http://schemas.microsoft.com/office/drawing/2014/main" id="{79AEAA6D-0052-4223-9140-A763ABDDE30F}"/>
              </a:ext>
            </a:extLst>
          </p:cNvPr>
          <p:cNvSpPr/>
          <p:nvPr/>
        </p:nvSpPr>
        <p:spPr>
          <a:xfrm>
            <a:off x="5091547" y="871451"/>
            <a:ext cx="3033523" cy="276999"/>
          </a:xfrm>
          <a:prstGeom prst="rect">
            <a:avLst/>
          </a:prstGeom>
        </p:spPr>
        <p:txBody>
          <a:bodyPr wrap="none">
            <a:spAutoFit/>
          </a:bodyPr>
          <a:lstStyle/>
          <a:p>
            <a:r>
              <a:rPr lang="en-US" sz="1200" i="1">
                <a:solidFill>
                  <a:srgbClr val="00269A"/>
                </a:solidFill>
                <a:latin typeface="Arial" panose="020B0604020202020204" pitchFamily="34" charset="0"/>
              </a:rPr>
              <a:t>Table 2: Listed Engineering Requirements</a:t>
            </a:r>
            <a:endParaRPr lang="en-US" sz="1200"/>
          </a:p>
        </p:txBody>
      </p:sp>
    </p:spTree>
    <p:extLst>
      <p:ext uri="{BB962C8B-B14F-4D97-AF65-F5344CB8AC3E}">
        <p14:creationId xmlns:p14="http://schemas.microsoft.com/office/powerpoint/2010/main" val="2717862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6CD119-2C5D-499B-94C7-E4B21844304C}"/>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84B2EFCE-FFF8-4FA2-95B0-706088066BF4}"/>
              </a:ext>
            </a:extLst>
          </p:cNvPr>
          <p:cNvSpPr>
            <a:spLocks noGrp="1"/>
          </p:cNvSpPr>
          <p:nvPr>
            <p:ph type="sldNum" sz="quarter" idx="4"/>
          </p:nvPr>
        </p:nvSpPr>
        <p:spPr/>
        <p:txBody>
          <a:bodyPr/>
          <a:lstStyle/>
          <a:p>
            <a:r>
              <a:rPr lang="en-US"/>
              <a:t>Michael </a:t>
            </a:r>
            <a:fld id="{32A2F39E-E4DB-494E-AB40-38356C65078C}" type="slidenum">
              <a:rPr lang="en-US" smtClean="0"/>
              <a:pPr/>
              <a:t>12</a:t>
            </a:fld>
            <a:endParaRPr lang="en-US"/>
          </a:p>
        </p:txBody>
      </p:sp>
      <p:sp>
        <p:nvSpPr>
          <p:cNvPr id="4" name="Title 3">
            <a:extLst>
              <a:ext uri="{FF2B5EF4-FFF2-40B4-BE49-F238E27FC236}">
                <a16:creationId xmlns:a16="http://schemas.microsoft.com/office/drawing/2014/main" id="{AB6C5212-8955-4DD3-94BF-2C4FE5A9C69D}"/>
              </a:ext>
            </a:extLst>
          </p:cNvPr>
          <p:cNvSpPr>
            <a:spLocks noGrp="1"/>
          </p:cNvSpPr>
          <p:nvPr>
            <p:ph type="title"/>
          </p:nvPr>
        </p:nvSpPr>
        <p:spPr/>
        <p:txBody>
          <a:bodyPr/>
          <a:lstStyle/>
          <a:p>
            <a:r>
              <a:rPr lang="en-US"/>
              <a:t>QFD</a:t>
            </a:r>
          </a:p>
        </p:txBody>
      </p:sp>
      <p:sp>
        <p:nvSpPr>
          <p:cNvPr id="9" name="TextBox 8">
            <a:extLst>
              <a:ext uri="{FF2B5EF4-FFF2-40B4-BE49-F238E27FC236}">
                <a16:creationId xmlns:a16="http://schemas.microsoft.com/office/drawing/2014/main" id="{0916DFC9-09BD-4BDE-A6A5-43673CBCDBD8}"/>
              </a:ext>
            </a:extLst>
          </p:cNvPr>
          <p:cNvSpPr txBox="1"/>
          <p:nvPr/>
        </p:nvSpPr>
        <p:spPr>
          <a:xfrm>
            <a:off x="2333767" y="932597"/>
            <a:ext cx="4481015" cy="587853"/>
          </a:xfrm>
          <a:prstGeom prst="rect">
            <a:avLst/>
          </a:prstGeom>
          <a:noFill/>
        </p:spPr>
        <p:txBody>
          <a:bodyPr wrap="square" rtlCol="0">
            <a:spAutoFit/>
          </a:bodyPr>
          <a:lstStyle/>
          <a:p>
            <a:pPr algn="ctr"/>
            <a:r>
              <a:rPr lang="en-US" sz="1600" i="1">
                <a:solidFill>
                  <a:srgbClr val="00269A"/>
                </a:solidFill>
                <a:latin typeface="Arial" panose="020B0604020202020204" pitchFamily="34" charset="0"/>
              </a:rPr>
              <a:t>Table 3: QFD CR’s vs ER’s</a:t>
            </a:r>
            <a:endParaRPr lang="en-US" sz="1600"/>
          </a:p>
          <a:p>
            <a:pPr algn="ctr"/>
            <a:endParaRPr lang="en-US"/>
          </a:p>
        </p:txBody>
      </p:sp>
      <p:pic>
        <p:nvPicPr>
          <p:cNvPr id="11" name="Picture 10" descr="A picture containing table&#10;&#10;Description automatically generated">
            <a:extLst>
              <a:ext uri="{FF2B5EF4-FFF2-40B4-BE49-F238E27FC236}">
                <a16:creationId xmlns:a16="http://schemas.microsoft.com/office/drawing/2014/main" id="{EE915D35-DF09-4DE1-8174-504E94962F37}"/>
              </a:ext>
            </a:extLst>
          </p:cNvPr>
          <p:cNvPicPr>
            <a:picLocks noChangeAspect="1"/>
          </p:cNvPicPr>
          <p:nvPr/>
        </p:nvPicPr>
        <p:blipFill>
          <a:blip r:embed="rId2"/>
          <a:stretch>
            <a:fillRect/>
          </a:stretch>
        </p:blipFill>
        <p:spPr>
          <a:xfrm>
            <a:off x="2320025" y="1252153"/>
            <a:ext cx="4510129" cy="3515128"/>
          </a:xfrm>
          <a:prstGeom prst="rect">
            <a:avLst/>
          </a:prstGeom>
        </p:spPr>
      </p:pic>
    </p:spTree>
    <p:extLst>
      <p:ext uri="{BB962C8B-B14F-4D97-AF65-F5344CB8AC3E}">
        <p14:creationId xmlns:p14="http://schemas.microsoft.com/office/powerpoint/2010/main" val="1791403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ADB36C-52E6-4DDC-B044-4EC130C0AC6E}"/>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11B84073-EFD8-406C-959B-3A48553F8BD1}"/>
              </a:ext>
            </a:extLst>
          </p:cNvPr>
          <p:cNvSpPr>
            <a:spLocks noGrp="1"/>
          </p:cNvSpPr>
          <p:nvPr>
            <p:ph type="sldNum" sz="quarter" idx="4"/>
          </p:nvPr>
        </p:nvSpPr>
        <p:spPr/>
        <p:txBody>
          <a:bodyPr/>
          <a:lstStyle/>
          <a:p>
            <a:r>
              <a:rPr lang="en-US"/>
              <a:t>Michael </a:t>
            </a:r>
            <a:fld id="{32A2F39E-E4DB-494E-AB40-38356C65078C}" type="slidenum">
              <a:rPr lang="en-US" smtClean="0"/>
              <a:pPr/>
              <a:t>13</a:t>
            </a:fld>
            <a:endParaRPr lang="en-US"/>
          </a:p>
        </p:txBody>
      </p:sp>
      <p:sp>
        <p:nvSpPr>
          <p:cNvPr id="4" name="Title 3">
            <a:extLst>
              <a:ext uri="{FF2B5EF4-FFF2-40B4-BE49-F238E27FC236}">
                <a16:creationId xmlns:a16="http://schemas.microsoft.com/office/drawing/2014/main" id="{843B1B69-1372-439D-8C28-DAAAF3B9F9D0}"/>
              </a:ext>
            </a:extLst>
          </p:cNvPr>
          <p:cNvSpPr>
            <a:spLocks noGrp="1"/>
          </p:cNvSpPr>
          <p:nvPr>
            <p:ph type="title"/>
          </p:nvPr>
        </p:nvSpPr>
        <p:spPr/>
        <p:txBody>
          <a:bodyPr/>
          <a:lstStyle/>
          <a:p>
            <a:r>
              <a:rPr lang="en-US"/>
              <a:t>QFD Cont.</a:t>
            </a:r>
          </a:p>
        </p:txBody>
      </p:sp>
      <p:sp>
        <p:nvSpPr>
          <p:cNvPr id="5" name="Text Placeholder 4">
            <a:extLst>
              <a:ext uri="{FF2B5EF4-FFF2-40B4-BE49-F238E27FC236}">
                <a16:creationId xmlns:a16="http://schemas.microsoft.com/office/drawing/2014/main" id="{C3B7A2D3-BECE-4049-9259-40CEAD28C9B9}"/>
              </a:ext>
            </a:extLst>
          </p:cNvPr>
          <p:cNvSpPr>
            <a:spLocks noGrp="1"/>
          </p:cNvSpPr>
          <p:nvPr>
            <p:ph type="body" sz="quarter" idx="11"/>
          </p:nvPr>
        </p:nvSpPr>
        <p:spPr>
          <a:xfrm>
            <a:off x="578630" y="1135351"/>
            <a:ext cx="8123214" cy="991203"/>
          </a:xfrm>
        </p:spPr>
        <p:txBody>
          <a:bodyPr/>
          <a:lstStyle/>
          <a:p>
            <a:pPr marL="285750" indent="-285750">
              <a:buFont typeface="Arial" panose="020B0604020202020204" pitchFamily="34" charset="0"/>
              <a:buChar char="•"/>
            </a:pPr>
            <a:r>
              <a:rPr lang="en-US"/>
              <a:t>Results show that weight has the greatest impact on CR’s and ER’s.</a:t>
            </a:r>
          </a:p>
          <a:p>
            <a:pPr marL="285750" indent="-285750">
              <a:buFont typeface="Arial" panose="020B0604020202020204" pitchFamily="34" charset="0"/>
              <a:buChar char="•"/>
            </a:pPr>
            <a:r>
              <a:rPr lang="en-US"/>
              <a:t>Minimizing pressure on the fairing shows to have the least impact.</a:t>
            </a:r>
          </a:p>
        </p:txBody>
      </p:sp>
      <p:sp>
        <p:nvSpPr>
          <p:cNvPr id="8" name="Rectangle 7">
            <a:extLst>
              <a:ext uri="{FF2B5EF4-FFF2-40B4-BE49-F238E27FC236}">
                <a16:creationId xmlns:a16="http://schemas.microsoft.com/office/drawing/2014/main" id="{51D1AC0A-6052-40B1-8B0E-97F9BD40CDFF}"/>
              </a:ext>
            </a:extLst>
          </p:cNvPr>
          <p:cNvSpPr/>
          <p:nvPr/>
        </p:nvSpPr>
        <p:spPr>
          <a:xfrm>
            <a:off x="3503244" y="2470681"/>
            <a:ext cx="2137508" cy="338554"/>
          </a:xfrm>
          <a:prstGeom prst="rect">
            <a:avLst/>
          </a:prstGeom>
        </p:spPr>
        <p:txBody>
          <a:bodyPr wrap="none">
            <a:spAutoFit/>
          </a:bodyPr>
          <a:lstStyle/>
          <a:p>
            <a:r>
              <a:rPr lang="en-US" sz="1600" i="1">
                <a:solidFill>
                  <a:srgbClr val="00269A"/>
                </a:solidFill>
                <a:latin typeface="Arial" panose="020B0604020202020204" pitchFamily="34" charset="0"/>
              </a:rPr>
              <a:t>Table 4: QFD Results</a:t>
            </a:r>
            <a:endParaRPr lang="en-US" sz="1600"/>
          </a:p>
        </p:txBody>
      </p:sp>
      <p:pic>
        <p:nvPicPr>
          <p:cNvPr id="10" name="Picture 9" descr="Table&#10;&#10;Description automatically generated">
            <a:extLst>
              <a:ext uri="{FF2B5EF4-FFF2-40B4-BE49-F238E27FC236}">
                <a16:creationId xmlns:a16="http://schemas.microsoft.com/office/drawing/2014/main" id="{9AE73914-A2FA-4B49-925D-A65504C35B32}"/>
              </a:ext>
            </a:extLst>
          </p:cNvPr>
          <p:cNvPicPr>
            <a:picLocks noChangeAspect="1"/>
          </p:cNvPicPr>
          <p:nvPr/>
        </p:nvPicPr>
        <p:blipFill>
          <a:blip r:embed="rId2"/>
          <a:stretch>
            <a:fillRect/>
          </a:stretch>
        </p:blipFill>
        <p:spPr>
          <a:xfrm>
            <a:off x="751379" y="2809235"/>
            <a:ext cx="7641239" cy="1958046"/>
          </a:xfrm>
          <a:prstGeom prst="rect">
            <a:avLst/>
          </a:prstGeom>
        </p:spPr>
      </p:pic>
    </p:spTree>
    <p:extLst>
      <p:ext uri="{BB962C8B-B14F-4D97-AF65-F5344CB8AC3E}">
        <p14:creationId xmlns:p14="http://schemas.microsoft.com/office/powerpoint/2010/main" val="135606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3C14E-C5C7-490A-8768-EC28A4D3C8C2}"/>
              </a:ext>
            </a:extLst>
          </p:cNvPr>
          <p:cNvSpPr>
            <a:spLocks noGrp="1"/>
          </p:cNvSpPr>
          <p:nvPr>
            <p:ph type="body" sz="half" idx="2"/>
          </p:nvPr>
        </p:nvSpPr>
        <p:spPr>
          <a:xfrm>
            <a:off x="404605" y="1703543"/>
            <a:ext cx="7339220" cy="1736417"/>
          </a:xfrm>
        </p:spPr>
        <p:txBody>
          <a:bodyPr/>
          <a:lstStyle/>
          <a:p>
            <a:r>
              <a:rPr lang="en-US"/>
              <a:t>Section 2: </a:t>
            </a:r>
          </a:p>
          <a:p>
            <a:r>
              <a:rPr lang="en-US"/>
              <a:t>Concept Generation and Evaluation</a:t>
            </a:r>
          </a:p>
        </p:txBody>
      </p:sp>
      <p:sp>
        <p:nvSpPr>
          <p:cNvPr id="3" name="Footer Placeholder 2">
            <a:extLst>
              <a:ext uri="{FF2B5EF4-FFF2-40B4-BE49-F238E27FC236}">
                <a16:creationId xmlns:a16="http://schemas.microsoft.com/office/drawing/2014/main" id="{5BA35A92-80D1-487D-85C0-D321CC7C23BF}"/>
              </a:ext>
            </a:extLst>
          </p:cNvPr>
          <p:cNvSpPr>
            <a:spLocks noGrp="1"/>
          </p:cNvSpPr>
          <p:nvPr>
            <p:ph type="ftr" sz="quarter" idx="3"/>
          </p:nvPr>
        </p:nvSpPr>
        <p:spPr/>
        <p:txBody>
          <a:bodyPr/>
          <a:lstStyle/>
          <a:p>
            <a:r>
              <a:rPr lang="en-US" kern="0"/>
              <a:t>Northrop Grumman Proprietary Level I</a:t>
            </a:r>
            <a:endParaRPr lang="en-US"/>
          </a:p>
        </p:txBody>
      </p:sp>
      <p:sp>
        <p:nvSpPr>
          <p:cNvPr id="4" name="Slide Number Placeholder 3">
            <a:extLst>
              <a:ext uri="{FF2B5EF4-FFF2-40B4-BE49-F238E27FC236}">
                <a16:creationId xmlns:a16="http://schemas.microsoft.com/office/drawing/2014/main" id="{55826B93-A209-4569-B033-E2B86BF4BEF3}"/>
              </a:ext>
            </a:extLst>
          </p:cNvPr>
          <p:cNvSpPr>
            <a:spLocks noGrp="1"/>
          </p:cNvSpPr>
          <p:nvPr>
            <p:ph type="sldNum" sz="quarter" idx="4"/>
          </p:nvPr>
        </p:nvSpPr>
        <p:spPr/>
        <p:txBody>
          <a:bodyPr/>
          <a:lstStyle/>
          <a:p>
            <a:r>
              <a:rPr lang="en-US"/>
              <a:t>Andrea </a:t>
            </a:r>
            <a:fld id="{32A2F39E-E4DB-494E-AB40-38356C65078C}" type="slidenum">
              <a:rPr lang="en-US" smtClean="0"/>
              <a:pPr/>
              <a:t>14</a:t>
            </a:fld>
            <a:endParaRPr lang="en-US"/>
          </a:p>
        </p:txBody>
      </p:sp>
    </p:spTree>
    <p:extLst>
      <p:ext uri="{BB962C8B-B14F-4D97-AF65-F5344CB8AC3E}">
        <p14:creationId xmlns:p14="http://schemas.microsoft.com/office/powerpoint/2010/main" val="2179154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BD3A71-7369-46A9-94C8-2449A10AA66A}"/>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D9A4C3EA-D242-432C-B8D4-FD12A30C0DD7}"/>
              </a:ext>
            </a:extLst>
          </p:cNvPr>
          <p:cNvSpPr>
            <a:spLocks noGrp="1"/>
          </p:cNvSpPr>
          <p:nvPr>
            <p:ph type="sldNum" sz="quarter" idx="4"/>
          </p:nvPr>
        </p:nvSpPr>
        <p:spPr/>
        <p:txBody>
          <a:bodyPr/>
          <a:lstStyle/>
          <a:p>
            <a:r>
              <a:rPr lang="en-US"/>
              <a:t>Andrea </a:t>
            </a:r>
            <a:fld id="{32A2F39E-E4DB-494E-AB40-38356C65078C}" type="slidenum">
              <a:rPr lang="en-US" smtClean="0"/>
              <a:pPr/>
              <a:t>15</a:t>
            </a:fld>
            <a:endParaRPr lang="en-US"/>
          </a:p>
        </p:txBody>
      </p:sp>
      <p:sp>
        <p:nvSpPr>
          <p:cNvPr id="4" name="Title 3">
            <a:extLst>
              <a:ext uri="{FF2B5EF4-FFF2-40B4-BE49-F238E27FC236}">
                <a16:creationId xmlns:a16="http://schemas.microsoft.com/office/drawing/2014/main" id="{26B34231-9648-42A5-835F-565A159FD448}"/>
              </a:ext>
            </a:extLst>
          </p:cNvPr>
          <p:cNvSpPr>
            <a:spLocks noGrp="1"/>
          </p:cNvSpPr>
          <p:nvPr>
            <p:ph type="title"/>
          </p:nvPr>
        </p:nvSpPr>
        <p:spPr/>
        <p:txBody>
          <a:bodyPr/>
          <a:lstStyle/>
          <a:p>
            <a:r>
              <a:rPr lang="en-US"/>
              <a:t>Black Box Model</a:t>
            </a:r>
          </a:p>
        </p:txBody>
      </p:sp>
      <p:sp>
        <p:nvSpPr>
          <p:cNvPr id="5" name="Text Placeholder 4">
            <a:extLst>
              <a:ext uri="{FF2B5EF4-FFF2-40B4-BE49-F238E27FC236}">
                <a16:creationId xmlns:a16="http://schemas.microsoft.com/office/drawing/2014/main" id="{20E2A80A-E794-4692-9B5B-2B786208A163}"/>
              </a:ext>
            </a:extLst>
          </p:cNvPr>
          <p:cNvSpPr>
            <a:spLocks noGrp="1"/>
          </p:cNvSpPr>
          <p:nvPr>
            <p:ph type="body" sz="quarter" idx="11"/>
          </p:nvPr>
        </p:nvSpPr>
        <p:spPr>
          <a:xfrm>
            <a:off x="373684" y="3342457"/>
            <a:ext cx="8123214" cy="1427548"/>
          </a:xfrm>
        </p:spPr>
        <p:txBody>
          <a:bodyPr vert="horz" lIns="91440" tIns="45720" rIns="91440" bIns="45720" rtlCol="0" anchor="t">
            <a:noAutofit/>
          </a:bodyPr>
          <a:lstStyle/>
          <a:p>
            <a:pPr>
              <a:spcAft>
                <a:spcPts val="0"/>
              </a:spcAft>
            </a:pPr>
            <a:r>
              <a:rPr lang="en-US">
                <a:solidFill>
                  <a:schemeClr val="tx1"/>
                </a:solidFill>
                <a:cs typeface="Arial"/>
              </a:rPr>
              <a:t>Four subsystems:</a:t>
            </a:r>
            <a:endParaRPr lang="en-US">
              <a:solidFill>
                <a:schemeClr val="tx1"/>
              </a:solidFill>
            </a:endParaRPr>
          </a:p>
          <a:p>
            <a:pPr marL="342900" indent="-342900">
              <a:spcBef>
                <a:spcPts val="100"/>
              </a:spcBef>
              <a:spcAft>
                <a:spcPts val="0"/>
              </a:spcAft>
              <a:buAutoNum type="arabicPeriod"/>
            </a:pPr>
            <a:r>
              <a:rPr lang="en-US" sz="1800">
                <a:latin typeface="Arial"/>
                <a:cs typeface="Arial"/>
              </a:rPr>
              <a:t>Latching mechanism</a:t>
            </a:r>
          </a:p>
          <a:p>
            <a:pPr marL="342900" indent="-342900">
              <a:spcBef>
                <a:spcPts val="100"/>
              </a:spcBef>
              <a:spcAft>
                <a:spcPts val="0"/>
              </a:spcAft>
              <a:buAutoNum type="arabicPeriod"/>
            </a:pPr>
            <a:r>
              <a:rPr lang="en-US" sz="1800">
                <a:latin typeface="Arial"/>
                <a:cs typeface="Arial"/>
              </a:rPr>
              <a:t>Dynamic Movement</a:t>
            </a:r>
          </a:p>
          <a:p>
            <a:pPr marL="342900" indent="-342900">
              <a:spcBef>
                <a:spcPts val="100"/>
              </a:spcBef>
              <a:spcAft>
                <a:spcPts val="0"/>
              </a:spcAft>
              <a:buAutoNum type="arabicPeriod"/>
            </a:pPr>
            <a:r>
              <a:rPr lang="en-US" sz="1800">
                <a:latin typeface="Arial"/>
                <a:cs typeface="Arial"/>
              </a:rPr>
              <a:t>Fail Safe</a:t>
            </a:r>
          </a:p>
          <a:p>
            <a:pPr marL="342900" indent="-342900">
              <a:spcBef>
                <a:spcPts val="100"/>
              </a:spcBef>
              <a:spcAft>
                <a:spcPts val="0"/>
              </a:spcAft>
              <a:buAutoNum type="arabicPeriod"/>
            </a:pPr>
            <a:r>
              <a:rPr lang="en-US" sz="1800">
                <a:latin typeface="Arial"/>
                <a:cs typeface="Arial"/>
              </a:rPr>
              <a:t>Nozzle Design</a:t>
            </a:r>
          </a:p>
        </p:txBody>
      </p:sp>
      <p:sp>
        <p:nvSpPr>
          <p:cNvPr id="27" name="TextBox 26">
            <a:extLst>
              <a:ext uri="{FF2B5EF4-FFF2-40B4-BE49-F238E27FC236}">
                <a16:creationId xmlns:a16="http://schemas.microsoft.com/office/drawing/2014/main" id="{2D334CA7-E965-404E-A3C3-AE5D36CE97CC}"/>
              </a:ext>
            </a:extLst>
          </p:cNvPr>
          <p:cNvSpPr txBox="1"/>
          <p:nvPr/>
        </p:nvSpPr>
        <p:spPr>
          <a:xfrm>
            <a:off x="3586162" y="3036275"/>
            <a:ext cx="1971675" cy="276999"/>
          </a:xfrm>
          <a:prstGeom prst="rect">
            <a:avLst/>
          </a:prstGeom>
          <a:noFill/>
        </p:spPr>
        <p:txBody>
          <a:bodyPr wrap="square" rtlCol="0">
            <a:spAutoFit/>
          </a:bodyPr>
          <a:lstStyle/>
          <a:p>
            <a:r>
              <a:rPr lang="en-US" sz="1200"/>
              <a:t>Figure 5: Black Box Model</a:t>
            </a:r>
          </a:p>
        </p:txBody>
      </p:sp>
      <p:pic>
        <p:nvPicPr>
          <p:cNvPr id="8" name="Picture 8" descr="Diagram&#10;&#10;Description automatically generated">
            <a:extLst>
              <a:ext uri="{FF2B5EF4-FFF2-40B4-BE49-F238E27FC236}">
                <a16:creationId xmlns:a16="http://schemas.microsoft.com/office/drawing/2014/main" id="{FF3910E5-9AAB-459C-B000-A024E49AA58A}"/>
              </a:ext>
            </a:extLst>
          </p:cNvPr>
          <p:cNvPicPr>
            <a:picLocks noChangeAspect="1"/>
          </p:cNvPicPr>
          <p:nvPr/>
        </p:nvPicPr>
        <p:blipFill>
          <a:blip r:embed="rId3"/>
          <a:stretch>
            <a:fillRect/>
          </a:stretch>
        </p:blipFill>
        <p:spPr>
          <a:xfrm>
            <a:off x="1869141" y="825629"/>
            <a:ext cx="5405717" cy="2214772"/>
          </a:xfrm>
          <a:prstGeom prst="rect">
            <a:avLst/>
          </a:prstGeom>
        </p:spPr>
      </p:pic>
    </p:spTree>
    <p:extLst>
      <p:ext uri="{BB962C8B-B14F-4D97-AF65-F5344CB8AC3E}">
        <p14:creationId xmlns:p14="http://schemas.microsoft.com/office/powerpoint/2010/main" val="3109645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862569-85EC-4AF0-98FA-B66E11EC4429}"/>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CC7E560A-8B69-43AB-A945-76E65B67A484}"/>
              </a:ext>
            </a:extLst>
          </p:cNvPr>
          <p:cNvSpPr>
            <a:spLocks noGrp="1"/>
          </p:cNvSpPr>
          <p:nvPr>
            <p:ph type="sldNum" sz="quarter" idx="4"/>
          </p:nvPr>
        </p:nvSpPr>
        <p:spPr/>
        <p:txBody>
          <a:bodyPr/>
          <a:lstStyle/>
          <a:p>
            <a:r>
              <a:rPr lang="en-US"/>
              <a:t>Andrea </a:t>
            </a:r>
            <a:fld id="{32A2F39E-E4DB-494E-AB40-38356C65078C}" type="slidenum">
              <a:rPr lang="en-US" smtClean="0"/>
              <a:pPr/>
              <a:t>16</a:t>
            </a:fld>
            <a:endParaRPr lang="en-US"/>
          </a:p>
        </p:txBody>
      </p:sp>
      <p:sp>
        <p:nvSpPr>
          <p:cNvPr id="4" name="Title 3">
            <a:extLst>
              <a:ext uri="{FF2B5EF4-FFF2-40B4-BE49-F238E27FC236}">
                <a16:creationId xmlns:a16="http://schemas.microsoft.com/office/drawing/2014/main" id="{9991CA96-3E85-4E69-9116-840628089B92}"/>
              </a:ext>
            </a:extLst>
          </p:cNvPr>
          <p:cNvSpPr>
            <a:spLocks noGrp="1"/>
          </p:cNvSpPr>
          <p:nvPr>
            <p:ph type="title"/>
          </p:nvPr>
        </p:nvSpPr>
        <p:spPr/>
        <p:txBody>
          <a:bodyPr/>
          <a:lstStyle/>
          <a:p>
            <a:r>
              <a:rPr lang="en-US"/>
              <a:t>Functional Model </a:t>
            </a:r>
          </a:p>
        </p:txBody>
      </p:sp>
      <p:sp>
        <p:nvSpPr>
          <p:cNvPr id="5" name="Text Placeholder 4">
            <a:extLst>
              <a:ext uri="{FF2B5EF4-FFF2-40B4-BE49-F238E27FC236}">
                <a16:creationId xmlns:a16="http://schemas.microsoft.com/office/drawing/2014/main" id="{AFEA75C8-B8E4-4BEE-B824-392FA5FCF7ED}"/>
              </a:ext>
            </a:extLst>
          </p:cNvPr>
          <p:cNvSpPr>
            <a:spLocks noGrp="1"/>
          </p:cNvSpPr>
          <p:nvPr>
            <p:ph type="body" sz="quarter" idx="11"/>
          </p:nvPr>
        </p:nvSpPr>
        <p:spPr>
          <a:xfrm>
            <a:off x="340066" y="1130935"/>
            <a:ext cx="4349698" cy="3484429"/>
          </a:xfrm>
        </p:spPr>
        <p:txBody>
          <a:bodyPr vert="horz" lIns="91440" tIns="45720" rIns="91440" bIns="45720" rtlCol="0" anchor="t">
            <a:noAutofit/>
          </a:bodyPr>
          <a:lstStyle/>
          <a:p>
            <a:endParaRPr lang="en-US"/>
          </a:p>
          <a:p>
            <a:pPr marL="285750" indent="-285750">
              <a:buFont typeface="Arial" panose="020B0604020202020204" pitchFamily="34" charset="0"/>
              <a:buChar char="•"/>
            </a:pPr>
            <a:r>
              <a:rPr lang="en-US"/>
              <a:t>Detailed sub-functions of flow inputs and outputs.</a:t>
            </a:r>
            <a:endParaRPr lang="en-US">
              <a:cs typeface="Arial"/>
            </a:endParaRPr>
          </a:p>
          <a:p>
            <a:pPr marL="285750" indent="-285750">
              <a:buFont typeface="Arial" panose="020B0604020202020204" pitchFamily="34" charset="0"/>
              <a:buChar char="•"/>
            </a:pPr>
            <a:r>
              <a:rPr lang="en-US"/>
              <a:t>Customer requirement’s checklist for potential</a:t>
            </a:r>
            <a:r>
              <a:rPr lang="en-US">
                <a:ea typeface="+mn-lt"/>
                <a:cs typeface="+mn-lt"/>
              </a:rPr>
              <a:t> solution designs.</a:t>
            </a:r>
          </a:p>
          <a:p>
            <a:pPr marL="156845" lvl="1" indent="0">
              <a:buNone/>
            </a:pPr>
            <a:endParaRPr lang="en-US">
              <a:cs typeface="Arial"/>
            </a:endParaRPr>
          </a:p>
          <a:p>
            <a:endParaRPr lang="en-US"/>
          </a:p>
        </p:txBody>
      </p:sp>
      <p:pic>
        <p:nvPicPr>
          <p:cNvPr id="6" name="Picture 5">
            <a:extLst>
              <a:ext uri="{FF2B5EF4-FFF2-40B4-BE49-F238E27FC236}">
                <a16:creationId xmlns:a16="http://schemas.microsoft.com/office/drawing/2014/main" id="{7939D6B9-0E9E-4901-BBB4-E838A83B285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990759" y="1347470"/>
            <a:ext cx="3813175" cy="2881630"/>
          </a:xfrm>
          <a:prstGeom prst="rect">
            <a:avLst/>
          </a:prstGeom>
          <a:noFill/>
          <a:ln>
            <a:noFill/>
          </a:ln>
        </p:spPr>
      </p:pic>
      <p:sp>
        <p:nvSpPr>
          <p:cNvPr id="7" name="Rectangle 6">
            <a:extLst>
              <a:ext uri="{FF2B5EF4-FFF2-40B4-BE49-F238E27FC236}">
                <a16:creationId xmlns:a16="http://schemas.microsoft.com/office/drawing/2014/main" id="{909D3287-7B46-4771-AA2D-B9726B829338}"/>
              </a:ext>
            </a:extLst>
          </p:cNvPr>
          <p:cNvSpPr/>
          <p:nvPr/>
        </p:nvSpPr>
        <p:spPr>
          <a:xfrm>
            <a:off x="5032829" y="978138"/>
            <a:ext cx="3729033" cy="338554"/>
          </a:xfrm>
          <a:prstGeom prst="rect">
            <a:avLst/>
          </a:prstGeom>
        </p:spPr>
        <p:txBody>
          <a:bodyPr wrap="none">
            <a:spAutoFit/>
          </a:bodyPr>
          <a:lstStyle/>
          <a:p>
            <a:pPr algn="ctr">
              <a:spcAft>
                <a:spcPts val="600"/>
              </a:spcAft>
            </a:pPr>
            <a:r>
              <a:rPr lang="en-US" sz="1600" kern="50">
                <a:latin typeface="Times New Roman" panose="02020603050405020304" pitchFamily="18" charset="0"/>
                <a:ea typeface="AR PL UMing HK"/>
                <a:cs typeface="Lohit Hindi"/>
              </a:rPr>
              <a:t>Table 5: Functional Model Basis Functions</a:t>
            </a:r>
            <a:endParaRPr lang="en-US" sz="1600" kern="50">
              <a:effectLst/>
              <a:latin typeface="Times New Roman" panose="02020603050405020304" pitchFamily="18" charset="0"/>
              <a:ea typeface="AR PL UMing HK"/>
              <a:cs typeface="Lohit Hindi"/>
            </a:endParaRPr>
          </a:p>
        </p:txBody>
      </p:sp>
    </p:spTree>
    <p:extLst>
      <p:ext uri="{BB962C8B-B14F-4D97-AF65-F5344CB8AC3E}">
        <p14:creationId xmlns:p14="http://schemas.microsoft.com/office/powerpoint/2010/main" val="3946552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AA655D-2703-407D-A807-5232E60D8B8D}"/>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45ACF9F3-3954-4F9D-8194-45234D69D757}"/>
              </a:ext>
            </a:extLst>
          </p:cNvPr>
          <p:cNvSpPr>
            <a:spLocks noGrp="1"/>
          </p:cNvSpPr>
          <p:nvPr>
            <p:ph type="sldNum" sz="quarter" idx="4"/>
          </p:nvPr>
        </p:nvSpPr>
        <p:spPr/>
        <p:txBody>
          <a:bodyPr/>
          <a:lstStyle/>
          <a:p>
            <a:r>
              <a:rPr lang="en-US"/>
              <a:t>Andrea </a:t>
            </a:r>
            <a:fld id="{32A2F39E-E4DB-494E-AB40-38356C65078C}" type="slidenum">
              <a:rPr lang="en-US" smtClean="0"/>
              <a:pPr/>
              <a:t>17</a:t>
            </a:fld>
            <a:endParaRPr lang="en-US"/>
          </a:p>
        </p:txBody>
      </p:sp>
      <p:sp>
        <p:nvSpPr>
          <p:cNvPr id="4" name="Title 3">
            <a:extLst>
              <a:ext uri="{FF2B5EF4-FFF2-40B4-BE49-F238E27FC236}">
                <a16:creationId xmlns:a16="http://schemas.microsoft.com/office/drawing/2014/main" id="{F0C73CD5-E0C5-4954-AFC9-ECA1DAF2BC7D}"/>
              </a:ext>
            </a:extLst>
          </p:cNvPr>
          <p:cNvSpPr>
            <a:spLocks noGrp="1"/>
          </p:cNvSpPr>
          <p:nvPr>
            <p:ph type="title"/>
          </p:nvPr>
        </p:nvSpPr>
        <p:spPr/>
        <p:txBody>
          <a:bodyPr/>
          <a:lstStyle/>
          <a:p>
            <a:r>
              <a:rPr lang="en-US"/>
              <a:t>Functional Decomposition Model</a:t>
            </a:r>
          </a:p>
        </p:txBody>
      </p:sp>
      <p:sp>
        <p:nvSpPr>
          <p:cNvPr id="5" name="Rectangle 4">
            <a:extLst>
              <a:ext uri="{FF2B5EF4-FFF2-40B4-BE49-F238E27FC236}">
                <a16:creationId xmlns:a16="http://schemas.microsoft.com/office/drawing/2014/main" id="{3D89D03A-DCAF-4E83-9C86-6833DC86140C}"/>
              </a:ext>
            </a:extLst>
          </p:cNvPr>
          <p:cNvSpPr/>
          <p:nvPr/>
        </p:nvSpPr>
        <p:spPr>
          <a:xfrm>
            <a:off x="3168252" y="4598685"/>
            <a:ext cx="2804549" cy="323165"/>
          </a:xfrm>
          <a:prstGeom prst="rect">
            <a:avLst/>
          </a:prstGeom>
        </p:spPr>
        <p:txBody>
          <a:bodyPr wrap="none" lIns="91440" tIns="45720" rIns="91440" bIns="45720" anchor="t">
            <a:spAutoFit/>
          </a:bodyPr>
          <a:lstStyle/>
          <a:p>
            <a:pPr algn="ctr">
              <a:spcAft>
                <a:spcPts val="600"/>
              </a:spcAft>
            </a:pPr>
            <a:r>
              <a:rPr lang="en-US" sz="1500" kern="50">
                <a:latin typeface="Times"/>
                <a:ea typeface="AR PL UMing HK"/>
                <a:cs typeface="Lohit Hindi"/>
              </a:rPr>
              <a:t>Figure 6: FDM to</a:t>
            </a:r>
            <a:r>
              <a:rPr lang="en-US" sz="1500" kern="50">
                <a:latin typeface="Times"/>
                <a:ea typeface="+mn-lt"/>
                <a:cs typeface="+mn-lt"/>
              </a:rPr>
              <a:t> actuate a door. </a:t>
            </a:r>
            <a:endParaRPr lang="en-US" sz="1500" kern="50">
              <a:effectLst/>
              <a:latin typeface="Times"/>
              <a:ea typeface="AR PL UMing HK"/>
              <a:cs typeface="Lohit Hindi"/>
            </a:endParaRPr>
          </a:p>
        </p:txBody>
      </p:sp>
      <p:pic>
        <p:nvPicPr>
          <p:cNvPr id="6" name="Picture 6">
            <a:extLst>
              <a:ext uri="{FF2B5EF4-FFF2-40B4-BE49-F238E27FC236}">
                <a16:creationId xmlns:a16="http://schemas.microsoft.com/office/drawing/2014/main" id="{814F64C2-94B9-4D2A-BDBD-E988936CABE9}"/>
              </a:ext>
            </a:extLst>
          </p:cNvPr>
          <p:cNvPicPr>
            <a:picLocks noChangeAspect="1"/>
          </p:cNvPicPr>
          <p:nvPr/>
        </p:nvPicPr>
        <p:blipFill>
          <a:blip r:embed="rId3"/>
          <a:stretch>
            <a:fillRect/>
          </a:stretch>
        </p:blipFill>
        <p:spPr>
          <a:xfrm>
            <a:off x="309282" y="894238"/>
            <a:ext cx="8525433" cy="3657582"/>
          </a:xfrm>
          <a:prstGeom prst="rect">
            <a:avLst/>
          </a:prstGeom>
        </p:spPr>
      </p:pic>
    </p:spTree>
    <p:extLst>
      <p:ext uri="{BB962C8B-B14F-4D97-AF65-F5344CB8AC3E}">
        <p14:creationId xmlns:p14="http://schemas.microsoft.com/office/powerpoint/2010/main" val="3870069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FBC958-19D4-4761-9B7B-F01079A1C38A}"/>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BE8464F4-4A07-477E-8F85-A9D120EAE7D2}"/>
              </a:ext>
            </a:extLst>
          </p:cNvPr>
          <p:cNvSpPr>
            <a:spLocks noGrp="1"/>
          </p:cNvSpPr>
          <p:nvPr>
            <p:ph type="sldNum" sz="quarter" idx="4"/>
          </p:nvPr>
        </p:nvSpPr>
        <p:spPr/>
        <p:txBody>
          <a:bodyPr/>
          <a:lstStyle/>
          <a:p>
            <a:r>
              <a:rPr lang="en-US"/>
              <a:t>Andrea </a:t>
            </a:r>
            <a:fld id="{32A2F39E-E4DB-494E-AB40-38356C65078C}" type="slidenum">
              <a:rPr lang="en-US" smtClean="0"/>
              <a:pPr/>
              <a:t>18</a:t>
            </a:fld>
            <a:endParaRPr lang="en-US"/>
          </a:p>
        </p:txBody>
      </p:sp>
      <p:sp>
        <p:nvSpPr>
          <p:cNvPr id="4" name="Title 3">
            <a:extLst>
              <a:ext uri="{FF2B5EF4-FFF2-40B4-BE49-F238E27FC236}">
                <a16:creationId xmlns:a16="http://schemas.microsoft.com/office/drawing/2014/main" id="{C07466DF-7B87-4BD6-8DCC-3AE3A4A9018E}"/>
              </a:ext>
            </a:extLst>
          </p:cNvPr>
          <p:cNvSpPr>
            <a:spLocks noGrp="1"/>
          </p:cNvSpPr>
          <p:nvPr>
            <p:ph type="title"/>
          </p:nvPr>
        </p:nvSpPr>
        <p:spPr/>
        <p:txBody>
          <a:bodyPr>
            <a:normAutofit fontScale="90000"/>
          </a:bodyPr>
          <a:lstStyle/>
          <a:p>
            <a:br>
              <a:rPr lang="en-US"/>
            </a:br>
            <a:br>
              <a:rPr lang="en-US"/>
            </a:br>
            <a:r>
              <a:rPr lang="en-US"/>
              <a:t>Subsystem #1: Latch </a:t>
            </a:r>
          </a:p>
        </p:txBody>
      </p:sp>
      <p:sp>
        <p:nvSpPr>
          <p:cNvPr id="5" name="Text Placeholder 4">
            <a:extLst>
              <a:ext uri="{FF2B5EF4-FFF2-40B4-BE49-F238E27FC236}">
                <a16:creationId xmlns:a16="http://schemas.microsoft.com/office/drawing/2014/main" id="{69173FAD-A937-4200-940B-CA23CEE8AF84}"/>
              </a:ext>
            </a:extLst>
          </p:cNvPr>
          <p:cNvSpPr>
            <a:spLocks noGrp="1"/>
          </p:cNvSpPr>
          <p:nvPr>
            <p:ph type="body" sz="quarter" idx="11"/>
          </p:nvPr>
        </p:nvSpPr>
        <p:spPr/>
        <p:txBody>
          <a:bodyPr/>
          <a:lstStyle/>
          <a:p>
            <a:pPr marL="285750" indent="-285750">
              <a:buFont typeface="Arial" panose="020B0604020202020204" pitchFamily="34" charset="0"/>
              <a:buChar char="•"/>
            </a:pPr>
            <a:r>
              <a:rPr lang="en-US"/>
              <a:t>Pocket knife locking mechanism</a:t>
            </a:r>
          </a:p>
          <a:p>
            <a:pPr marL="285750" indent="-285750">
              <a:buFont typeface="Arial" panose="020B0604020202020204" pitchFamily="34" charset="0"/>
              <a:buChar char="•"/>
            </a:pPr>
            <a:r>
              <a:rPr lang="en-US"/>
              <a:t>Door spring loaded mechanism</a:t>
            </a:r>
          </a:p>
          <a:p>
            <a:pPr marL="285750" indent="-285750">
              <a:buFont typeface="Arial" panose="020B0604020202020204" pitchFamily="34" charset="0"/>
              <a:buChar char="•"/>
            </a:pPr>
            <a:r>
              <a:rPr lang="en-US"/>
              <a:t>Velcro</a:t>
            </a:r>
          </a:p>
          <a:p>
            <a:pPr marL="285750" indent="-285750">
              <a:buFont typeface="Arial" panose="020B0604020202020204" pitchFamily="34" charset="0"/>
              <a:buChar char="•"/>
            </a:pPr>
            <a:r>
              <a:rPr lang="en-US"/>
              <a:t>Cabinet latching</a:t>
            </a:r>
          </a:p>
          <a:p>
            <a:pPr marL="285750" indent="-285750">
              <a:buFont typeface="Arial" panose="020B0604020202020204" pitchFamily="34" charset="0"/>
              <a:buChar char="•"/>
            </a:pPr>
            <a:endParaRPr lang="en-US"/>
          </a:p>
        </p:txBody>
      </p:sp>
      <p:sp>
        <p:nvSpPr>
          <p:cNvPr id="6" name="Rectangle 5">
            <a:extLst>
              <a:ext uri="{FF2B5EF4-FFF2-40B4-BE49-F238E27FC236}">
                <a16:creationId xmlns:a16="http://schemas.microsoft.com/office/drawing/2014/main" id="{B99D129E-D6E8-4763-BC51-BB23896769E2}"/>
              </a:ext>
            </a:extLst>
          </p:cNvPr>
          <p:cNvSpPr/>
          <p:nvPr/>
        </p:nvSpPr>
        <p:spPr>
          <a:xfrm rot="10800000" flipH="1" flipV="1">
            <a:off x="5830263" y="4439254"/>
            <a:ext cx="3126614" cy="323165"/>
          </a:xfrm>
          <a:prstGeom prst="rect">
            <a:avLst/>
          </a:prstGeom>
        </p:spPr>
        <p:txBody>
          <a:bodyPr wrap="square" lIns="91440" tIns="45720" rIns="91440" bIns="45720" anchor="t">
            <a:spAutoFit/>
          </a:bodyPr>
          <a:lstStyle/>
          <a:p>
            <a:pPr algn="ct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9</a:t>
            </a:r>
            <a:r>
              <a:rPr lang="en-US" sz="1500" kern="50">
                <a:effectLst/>
                <a:latin typeface="Times New Roman"/>
                <a:ea typeface="AR PL UMing HK"/>
                <a:cs typeface="Lohit Hindi"/>
              </a:rPr>
              <a:t>: Tri-Ad Lock and Liner </a:t>
            </a:r>
            <a:r>
              <a:rPr lang="en-US" sz="1500" kern="50">
                <a:latin typeface="Times New Roman"/>
                <a:ea typeface="AR PL UMing HK"/>
                <a:cs typeface="Lohit Hindi"/>
              </a:rPr>
              <a:t>lock </a:t>
            </a:r>
            <a:endParaRPr lang="en-US" sz="1500" kern="50">
              <a:effectLst/>
              <a:latin typeface="Times New Roman" panose="02020603050405020304" pitchFamily="18" charset="0"/>
              <a:ea typeface="AR PL UMing HK"/>
              <a:cs typeface="Lohit Hindi"/>
            </a:endParaRPr>
          </a:p>
        </p:txBody>
      </p:sp>
      <p:grpSp>
        <p:nvGrpSpPr>
          <p:cNvPr id="7" name="Group 6">
            <a:extLst>
              <a:ext uri="{FF2B5EF4-FFF2-40B4-BE49-F238E27FC236}">
                <a16:creationId xmlns:a16="http://schemas.microsoft.com/office/drawing/2014/main" id="{25598AAD-A1D6-4696-ADD6-BA9CB94D3DA7}"/>
              </a:ext>
            </a:extLst>
          </p:cNvPr>
          <p:cNvGrpSpPr/>
          <p:nvPr/>
        </p:nvGrpSpPr>
        <p:grpSpPr>
          <a:xfrm>
            <a:off x="5834297" y="2195097"/>
            <a:ext cx="2811547" cy="2126258"/>
            <a:chOff x="5834297" y="2195097"/>
            <a:chExt cx="2811547" cy="2126258"/>
          </a:xfrm>
        </p:grpSpPr>
        <p:pic>
          <p:nvPicPr>
            <p:cNvPr id="1026" name="Picture 2" descr="Knife-Locks-TriAdlock">
              <a:extLst>
                <a:ext uri="{FF2B5EF4-FFF2-40B4-BE49-F238E27FC236}">
                  <a16:creationId xmlns:a16="http://schemas.microsoft.com/office/drawing/2014/main" id="{0729261D-0F1F-4A65-ADD0-D7F916202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5834297" y="2195097"/>
              <a:ext cx="2757631" cy="762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nife-Locks-Linerlock">
              <a:extLst>
                <a:ext uri="{FF2B5EF4-FFF2-40B4-BE49-F238E27FC236}">
                  <a16:creationId xmlns:a16="http://schemas.microsoft.com/office/drawing/2014/main" id="{81029EE4-7E73-4665-934F-646884566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5888209" y="3075822"/>
              <a:ext cx="2757635" cy="124553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Schlage 16-211 2 3/8&quot; or 2 3/4&quot; Replacement Deadlatch with Triple Faceplate  Opti, Polished Brass - Door Handles - Amazon.com">
            <a:extLst>
              <a:ext uri="{FF2B5EF4-FFF2-40B4-BE49-F238E27FC236}">
                <a16:creationId xmlns:a16="http://schemas.microsoft.com/office/drawing/2014/main" id="{ABB6EC98-22AB-43D2-A410-65FF22CFB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023" y="3092779"/>
            <a:ext cx="1248978" cy="12324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4DDEA04-17BB-45E7-BCD1-019B945A76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52" y="3089902"/>
            <a:ext cx="1237272" cy="13108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A9CB8BD-A9B6-4BE4-813F-69FF834E47E4}"/>
              </a:ext>
            </a:extLst>
          </p:cNvPr>
          <p:cNvSpPr/>
          <p:nvPr/>
        </p:nvSpPr>
        <p:spPr>
          <a:xfrm rot="10800000" flipH="1" flipV="1">
            <a:off x="172490" y="4439254"/>
            <a:ext cx="2436795" cy="323165"/>
          </a:xfrm>
          <a:prstGeom prst="rect">
            <a:avLst/>
          </a:prstGeom>
        </p:spPr>
        <p:txBody>
          <a:bodyPr wrap="square" lIns="91440" tIns="45720" rIns="91440" bIns="45720" anchor="t">
            <a:spAutoFit/>
          </a:bodyPr>
          <a:lstStyle/>
          <a:p>
            <a:pPr algn="ct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7</a:t>
            </a:r>
            <a:r>
              <a:rPr lang="en-US" sz="1500" kern="50">
                <a:effectLst/>
                <a:latin typeface="Times New Roman"/>
                <a:ea typeface="AR PL UMing HK"/>
                <a:cs typeface="Lohit Hindi"/>
              </a:rPr>
              <a:t>: Screen door hook</a:t>
            </a:r>
          </a:p>
        </p:txBody>
      </p:sp>
      <p:sp>
        <p:nvSpPr>
          <p:cNvPr id="10" name="Rectangle 9">
            <a:extLst>
              <a:ext uri="{FF2B5EF4-FFF2-40B4-BE49-F238E27FC236}">
                <a16:creationId xmlns:a16="http://schemas.microsoft.com/office/drawing/2014/main" id="{769EA833-25AA-4E7C-933D-5BBB857B3EA7}"/>
              </a:ext>
            </a:extLst>
          </p:cNvPr>
          <p:cNvSpPr/>
          <p:nvPr/>
        </p:nvSpPr>
        <p:spPr>
          <a:xfrm rot="10800000" flipH="1" flipV="1">
            <a:off x="2922416" y="4439254"/>
            <a:ext cx="2940942" cy="323165"/>
          </a:xfrm>
          <a:prstGeom prst="rect">
            <a:avLst/>
          </a:prstGeom>
        </p:spPr>
        <p:txBody>
          <a:bodyPr wrap="square" lIns="91440" tIns="45720" rIns="91440" bIns="45720" anchor="t">
            <a:spAutoFit/>
          </a:bodyPr>
          <a:lstStyle/>
          <a:p>
            <a:pPr algn="ct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8</a:t>
            </a:r>
            <a:r>
              <a:rPr lang="en-US" sz="1500" kern="50">
                <a:effectLst/>
                <a:latin typeface="Times New Roman"/>
                <a:ea typeface="AR PL UMing HK"/>
                <a:cs typeface="Lohit Hindi"/>
              </a:rPr>
              <a:t>: </a:t>
            </a:r>
            <a:r>
              <a:rPr lang="en-US" sz="1500" kern="50">
                <a:latin typeface="Times New Roman"/>
                <a:ea typeface="AR PL UMing HK"/>
                <a:cs typeface="Lohit Hindi"/>
              </a:rPr>
              <a:t>Deadlatch /mortise locks</a:t>
            </a:r>
            <a:endParaRPr lang="en-US" sz="1500" kern="50">
              <a:effectLst/>
              <a:latin typeface="Times New Roman"/>
              <a:ea typeface="AR PL UMing HK"/>
              <a:cs typeface="Lohit Hindi"/>
            </a:endParaRPr>
          </a:p>
        </p:txBody>
      </p:sp>
    </p:spTree>
    <p:extLst>
      <p:ext uri="{BB962C8B-B14F-4D97-AF65-F5344CB8AC3E}">
        <p14:creationId xmlns:p14="http://schemas.microsoft.com/office/powerpoint/2010/main" val="2307380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82694F-FCF5-4B55-ABDF-6E1ACA1DFB28}"/>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F37B4107-526B-47CF-905E-7203177B7558}"/>
              </a:ext>
            </a:extLst>
          </p:cNvPr>
          <p:cNvSpPr>
            <a:spLocks noGrp="1"/>
          </p:cNvSpPr>
          <p:nvPr>
            <p:ph type="sldNum" sz="quarter" idx="4"/>
          </p:nvPr>
        </p:nvSpPr>
        <p:spPr/>
        <p:txBody>
          <a:bodyPr/>
          <a:lstStyle/>
          <a:p>
            <a:r>
              <a:rPr lang="en-US"/>
              <a:t>Andrea </a:t>
            </a:r>
            <a:fld id="{32A2F39E-E4DB-494E-AB40-38356C65078C}" type="slidenum">
              <a:rPr lang="en-US" smtClean="0"/>
              <a:pPr/>
              <a:t>19</a:t>
            </a:fld>
            <a:endParaRPr lang="en-US"/>
          </a:p>
        </p:txBody>
      </p:sp>
      <p:sp>
        <p:nvSpPr>
          <p:cNvPr id="4" name="Title 3">
            <a:extLst>
              <a:ext uri="{FF2B5EF4-FFF2-40B4-BE49-F238E27FC236}">
                <a16:creationId xmlns:a16="http://schemas.microsoft.com/office/drawing/2014/main" id="{70D0B48E-B043-4803-9100-60D51D342F7F}"/>
              </a:ext>
            </a:extLst>
          </p:cNvPr>
          <p:cNvSpPr>
            <a:spLocks noGrp="1"/>
          </p:cNvSpPr>
          <p:nvPr>
            <p:ph type="title"/>
          </p:nvPr>
        </p:nvSpPr>
        <p:spPr/>
        <p:txBody>
          <a:bodyPr/>
          <a:lstStyle/>
          <a:p>
            <a:r>
              <a:rPr lang="en-US"/>
              <a:t>Subsystem #2: Hinge</a:t>
            </a:r>
          </a:p>
        </p:txBody>
      </p:sp>
      <p:sp>
        <p:nvSpPr>
          <p:cNvPr id="5" name="Text Placeholder 4">
            <a:extLst>
              <a:ext uri="{FF2B5EF4-FFF2-40B4-BE49-F238E27FC236}">
                <a16:creationId xmlns:a16="http://schemas.microsoft.com/office/drawing/2014/main" id="{9021E11E-9FAF-4CA0-9D11-1CFC72C0B1AC}"/>
              </a:ext>
            </a:extLst>
          </p:cNvPr>
          <p:cNvSpPr>
            <a:spLocks noGrp="1"/>
          </p:cNvSpPr>
          <p:nvPr>
            <p:ph type="body" sz="quarter" idx="11"/>
          </p:nvPr>
        </p:nvSpPr>
        <p:spPr>
          <a:xfrm>
            <a:off x="349899" y="974529"/>
            <a:ext cx="2929218" cy="3615019"/>
          </a:xfrm>
        </p:spPr>
        <p:txBody>
          <a:bodyPr/>
          <a:lstStyle/>
          <a:p>
            <a:pPr marL="285750" indent="-285750">
              <a:buFont typeface="Arial" panose="020B0604020202020204" pitchFamily="34" charset="0"/>
              <a:buChar char="•"/>
            </a:pPr>
            <a:r>
              <a:rPr lang="en-US"/>
              <a:t>External door with torsional spring</a:t>
            </a:r>
          </a:p>
          <a:p>
            <a:pPr marL="285750" indent="-285750">
              <a:buFont typeface="Arial" panose="020B0604020202020204" pitchFamily="34" charset="0"/>
              <a:buChar char="•"/>
            </a:pPr>
            <a:r>
              <a:rPr lang="en-US"/>
              <a:t>Internal car hood hinges</a:t>
            </a:r>
          </a:p>
          <a:p>
            <a:pPr marL="285750" indent="-285750">
              <a:buFont typeface="Arial" panose="020B0604020202020204" pitchFamily="34" charset="0"/>
              <a:buChar char="•"/>
            </a:pPr>
            <a:r>
              <a:rPr lang="en-US"/>
              <a:t>Sliding door with bearings</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grpSp>
        <p:nvGrpSpPr>
          <p:cNvPr id="19" name="Group 18">
            <a:extLst>
              <a:ext uri="{FF2B5EF4-FFF2-40B4-BE49-F238E27FC236}">
                <a16:creationId xmlns:a16="http://schemas.microsoft.com/office/drawing/2014/main" id="{89D97EDD-E7A0-47AC-95BB-119384298358}"/>
              </a:ext>
            </a:extLst>
          </p:cNvPr>
          <p:cNvGrpSpPr/>
          <p:nvPr/>
        </p:nvGrpSpPr>
        <p:grpSpPr>
          <a:xfrm>
            <a:off x="3646586" y="974945"/>
            <a:ext cx="2840828" cy="1098667"/>
            <a:chOff x="222246" y="869716"/>
            <a:chExt cx="2840828" cy="1098667"/>
          </a:xfrm>
        </p:grpSpPr>
        <p:pic>
          <p:nvPicPr>
            <p:cNvPr id="13" name="Picture 10" descr="Amazon.com: uxcell 38mm Long Stainless Steel Self-Closing Spring Loaded  Door Hinge: Home Improvement">
              <a:extLst>
                <a:ext uri="{FF2B5EF4-FFF2-40B4-BE49-F238E27FC236}">
                  <a16:creationId xmlns:a16="http://schemas.microsoft.com/office/drawing/2014/main" id="{BCB6ACBA-ABE3-47A2-9632-050183856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366" y="976239"/>
              <a:ext cx="1341708" cy="9921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A9D81123-0FBA-46E9-B769-E76080FD9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46" y="869716"/>
              <a:ext cx="1098667" cy="109866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2F0B1BB5-1B42-44D3-8DE8-33153E0D974A}"/>
              </a:ext>
            </a:extLst>
          </p:cNvPr>
          <p:cNvSpPr/>
          <p:nvPr/>
        </p:nvSpPr>
        <p:spPr>
          <a:xfrm>
            <a:off x="3772262" y="2017267"/>
            <a:ext cx="2698175" cy="323165"/>
          </a:xfrm>
          <a:prstGeom prst="rect">
            <a:avLst/>
          </a:prstGeom>
        </p:spPr>
        <p:txBody>
          <a:bodyPr wrap="none" lIns="91440" tIns="45720" rIns="91440" bIns="45720" anchor="t">
            <a:spAutoFit/>
          </a:bodyPr>
          <a:lstStyle/>
          <a:p>
            <a:pP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10</a:t>
            </a:r>
            <a:r>
              <a:rPr lang="en-US" sz="1500" kern="50">
                <a:effectLst/>
                <a:latin typeface="Times New Roman"/>
                <a:ea typeface="AR PL UMing HK"/>
                <a:cs typeface="Lohit Hindi"/>
              </a:rPr>
              <a:t>: Spring loaded hinges</a:t>
            </a:r>
            <a:r>
              <a:rPr lang="en-US" sz="1500" kern="50">
                <a:latin typeface="Times New Roman"/>
                <a:ea typeface="AR PL UMing HK"/>
                <a:cs typeface="Lohit Hindi"/>
              </a:rPr>
              <a:t> </a:t>
            </a:r>
            <a:endParaRPr lang="en-US" sz="1500" kern="50">
              <a:effectLst/>
              <a:latin typeface="Times New Roman" panose="02020603050405020304" pitchFamily="18" charset="0"/>
              <a:ea typeface="AR PL UMing HK"/>
              <a:cs typeface="Lohit Hindi"/>
            </a:endParaRPr>
          </a:p>
        </p:txBody>
      </p:sp>
      <p:grpSp>
        <p:nvGrpSpPr>
          <p:cNvPr id="21" name="Group 20">
            <a:extLst>
              <a:ext uri="{FF2B5EF4-FFF2-40B4-BE49-F238E27FC236}">
                <a16:creationId xmlns:a16="http://schemas.microsoft.com/office/drawing/2014/main" id="{B3EFA2DD-3A94-4793-92A9-A866143FC8D1}"/>
              </a:ext>
            </a:extLst>
          </p:cNvPr>
          <p:cNvGrpSpPr/>
          <p:nvPr/>
        </p:nvGrpSpPr>
        <p:grpSpPr>
          <a:xfrm>
            <a:off x="5425828" y="2512960"/>
            <a:ext cx="3450291" cy="1355707"/>
            <a:chOff x="197260" y="2206040"/>
            <a:chExt cx="3519041" cy="1419785"/>
          </a:xfrm>
        </p:grpSpPr>
        <p:pic>
          <p:nvPicPr>
            <p:cNvPr id="2050" name="Picture 2" descr="Active Bonnet Hinge | SpringerLink">
              <a:extLst>
                <a:ext uri="{FF2B5EF4-FFF2-40B4-BE49-F238E27FC236}">
                  <a16:creationId xmlns:a16="http://schemas.microsoft.com/office/drawing/2014/main" id="{E44D44E3-4DEC-431D-9A7C-53C762D441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245"/>
            <a:stretch/>
          </p:blipFill>
          <p:spPr bwMode="auto">
            <a:xfrm>
              <a:off x="197260" y="2206040"/>
              <a:ext cx="1090011" cy="14197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urtaya: The Subaru WRX/STi Based Lightweight AWD Roadster">
              <a:extLst>
                <a:ext uri="{FF2B5EF4-FFF2-40B4-BE49-F238E27FC236}">
                  <a16:creationId xmlns:a16="http://schemas.microsoft.com/office/drawing/2014/main" id="{BB8AD338-4688-4E71-8649-DFAC65D80F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1366" y="2290230"/>
              <a:ext cx="1994935" cy="122345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CE7F459B-D454-4428-94C1-460742B566D7}"/>
              </a:ext>
            </a:extLst>
          </p:cNvPr>
          <p:cNvSpPr/>
          <p:nvPr/>
        </p:nvSpPr>
        <p:spPr>
          <a:xfrm>
            <a:off x="5865693" y="3788283"/>
            <a:ext cx="2168479" cy="323165"/>
          </a:xfrm>
          <a:prstGeom prst="rect">
            <a:avLst/>
          </a:prstGeom>
        </p:spPr>
        <p:txBody>
          <a:bodyPr wrap="none" lIns="91440" tIns="45720" rIns="91440" bIns="45720" anchor="t">
            <a:spAutoFit/>
          </a:bodyPr>
          <a:lstStyle/>
          <a:p>
            <a:pPr algn="ct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11</a:t>
            </a:r>
            <a:r>
              <a:rPr lang="en-US" sz="1500" kern="50">
                <a:effectLst/>
                <a:latin typeface="Times New Roman"/>
                <a:ea typeface="AR PL UMing HK"/>
                <a:cs typeface="Lohit Hindi"/>
              </a:rPr>
              <a:t>: Bonnet Hinges</a:t>
            </a:r>
          </a:p>
        </p:txBody>
      </p:sp>
      <p:pic>
        <p:nvPicPr>
          <p:cNvPr id="2054" name="Picture 6" descr="Amazon.com: CRL 1-1/2&quot; Tandem Steel Sliding Glass Door Roller With 3/4&quot;  Wide Housing - D1904: Home Improvement">
            <a:extLst>
              <a:ext uri="{FF2B5EF4-FFF2-40B4-BE49-F238E27FC236}">
                <a16:creationId xmlns:a16="http://schemas.microsoft.com/office/drawing/2014/main" id="{5B54BD01-F155-4914-95C2-4FBF3B49F1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6236" y="3249176"/>
            <a:ext cx="1678598" cy="107219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C1B9D538-AE88-40AC-84F5-00DAD8E92D1B}"/>
              </a:ext>
            </a:extLst>
          </p:cNvPr>
          <p:cNvSpPr/>
          <p:nvPr/>
        </p:nvSpPr>
        <p:spPr>
          <a:xfrm>
            <a:off x="3434326" y="4376140"/>
            <a:ext cx="1887055" cy="323165"/>
          </a:xfrm>
          <a:prstGeom prst="rect">
            <a:avLst/>
          </a:prstGeom>
        </p:spPr>
        <p:txBody>
          <a:bodyPr wrap="none" lIns="91440" tIns="45720" rIns="91440" bIns="45720" anchor="t">
            <a:spAutoFit/>
          </a:bodyPr>
          <a:lstStyle/>
          <a:p>
            <a:pPr algn="ct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12</a:t>
            </a:r>
            <a:r>
              <a:rPr lang="en-US" sz="1500" kern="50">
                <a:effectLst/>
                <a:latin typeface="Times New Roman"/>
                <a:ea typeface="AR PL UMing HK"/>
                <a:cs typeface="Lohit Hindi"/>
              </a:rPr>
              <a:t>: </a:t>
            </a:r>
            <a:r>
              <a:rPr lang="en-US" sz="1500" kern="50">
                <a:latin typeface="Times New Roman"/>
                <a:ea typeface="AR PL UMing HK"/>
                <a:cs typeface="Lohit Hindi"/>
              </a:rPr>
              <a:t>Door roller</a:t>
            </a:r>
            <a:endParaRPr lang="en-US" sz="1500" kern="50">
              <a:effectLst/>
              <a:latin typeface="Times New Roman"/>
              <a:ea typeface="AR PL UMing HK"/>
              <a:cs typeface="Lohit Hindi"/>
            </a:endParaRPr>
          </a:p>
        </p:txBody>
      </p:sp>
    </p:spTree>
    <p:extLst>
      <p:ext uri="{BB962C8B-B14F-4D97-AF65-F5344CB8AC3E}">
        <p14:creationId xmlns:p14="http://schemas.microsoft.com/office/powerpoint/2010/main" val="1818886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DEF9DF-57ED-4DF7-9324-A71284B522D5}"/>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9E3097FE-A6C4-4C37-800E-9B9FFB325A79}"/>
              </a:ext>
            </a:extLst>
          </p:cNvPr>
          <p:cNvSpPr>
            <a:spLocks noGrp="1"/>
          </p:cNvSpPr>
          <p:nvPr>
            <p:ph type="sldNum" sz="quarter" idx="4"/>
          </p:nvPr>
        </p:nvSpPr>
        <p:spPr/>
        <p:txBody>
          <a:bodyPr/>
          <a:lstStyle/>
          <a:p>
            <a:r>
              <a:rPr lang="en-US"/>
              <a:t>Jake </a:t>
            </a:r>
            <a:fld id="{32A2F39E-E4DB-494E-AB40-38356C65078C}" type="slidenum">
              <a:rPr lang="en-US" smtClean="0"/>
              <a:pPr/>
              <a:t>2</a:t>
            </a:fld>
            <a:endParaRPr lang="en-US"/>
          </a:p>
        </p:txBody>
      </p:sp>
      <p:sp>
        <p:nvSpPr>
          <p:cNvPr id="4" name="Title 3">
            <a:extLst>
              <a:ext uri="{FF2B5EF4-FFF2-40B4-BE49-F238E27FC236}">
                <a16:creationId xmlns:a16="http://schemas.microsoft.com/office/drawing/2014/main" id="{94D13A17-3D61-44AC-AB44-A8AFB2C8F1FF}"/>
              </a:ext>
            </a:extLst>
          </p:cNvPr>
          <p:cNvSpPr>
            <a:spLocks noGrp="1"/>
          </p:cNvSpPr>
          <p:nvPr>
            <p:ph type="title"/>
          </p:nvPr>
        </p:nvSpPr>
        <p:spPr/>
        <p:txBody>
          <a:bodyPr/>
          <a:lstStyle/>
          <a:p>
            <a:r>
              <a:rPr lang="en-US"/>
              <a:t>Outline</a:t>
            </a:r>
          </a:p>
        </p:txBody>
      </p:sp>
      <p:sp>
        <p:nvSpPr>
          <p:cNvPr id="5" name="Text Placeholder 4">
            <a:extLst>
              <a:ext uri="{FF2B5EF4-FFF2-40B4-BE49-F238E27FC236}">
                <a16:creationId xmlns:a16="http://schemas.microsoft.com/office/drawing/2014/main" id="{50F70689-8926-4E4D-910D-7C5B08C454F4}"/>
              </a:ext>
            </a:extLst>
          </p:cNvPr>
          <p:cNvSpPr>
            <a:spLocks noGrp="1"/>
          </p:cNvSpPr>
          <p:nvPr>
            <p:ph type="body" sz="quarter" idx="11"/>
          </p:nvPr>
        </p:nvSpPr>
        <p:spPr/>
        <p:txBody>
          <a:bodyPr vert="horz" lIns="91440" tIns="45720" rIns="91440" bIns="45720" rtlCol="0" anchor="t">
            <a:noAutofit/>
          </a:bodyPr>
          <a:lstStyle/>
          <a:p>
            <a:r>
              <a:rPr lang="en-US"/>
              <a:t>Section 1: Project Intro to QFD </a:t>
            </a:r>
            <a:endParaRPr lang="en-US">
              <a:cs typeface="Arial"/>
            </a:endParaRPr>
          </a:p>
          <a:p>
            <a:r>
              <a:rPr lang="en-US"/>
              <a:t>Section 2: Concept Generation and Evaluation</a:t>
            </a:r>
          </a:p>
          <a:p>
            <a:r>
              <a:rPr lang="en-US"/>
              <a:t>Section 3: Final Design, CAD Models, and Analyses</a:t>
            </a:r>
          </a:p>
          <a:p>
            <a:r>
              <a:rPr lang="en-US"/>
              <a:t>Section 4: Budget and Future Work</a:t>
            </a:r>
          </a:p>
          <a:p>
            <a:endParaRPr lang="en-US"/>
          </a:p>
        </p:txBody>
      </p:sp>
    </p:spTree>
    <p:extLst>
      <p:ext uri="{BB962C8B-B14F-4D97-AF65-F5344CB8AC3E}">
        <p14:creationId xmlns:p14="http://schemas.microsoft.com/office/powerpoint/2010/main" val="1753329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63481D-5572-49DB-B258-281AD75D1ABA}"/>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D6775C8A-DB6A-44FA-9DA5-04B82AE45424}"/>
              </a:ext>
            </a:extLst>
          </p:cNvPr>
          <p:cNvSpPr>
            <a:spLocks noGrp="1"/>
          </p:cNvSpPr>
          <p:nvPr>
            <p:ph type="sldNum" sz="quarter" idx="4"/>
          </p:nvPr>
        </p:nvSpPr>
        <p:spPr/>
        <p:txBody>
          <a:bodyPr/>
          <a:lstStyle/>
          <a:p>
            <a:r>
              <a:rPr lang="en-US"/>
              <a:t>Andrea </a:t>
            </a:r>
            <a:fld id="{32A2F39E-E4DB-494E-AB40-38356C65078C}" type="slidenum">
              <a:rPr lang="en-US" smtClean="0"/>
              <a:pPr/>
              <a:t>20</a:t>
            </a:fld>
            <a:endParaRPr lang="en-US"/>
          </a:p>
        </p:txBody>
      </p:sp>
      <p:sp>
        <p:nvSpPr>
          <p:cNvPr id="4" name="Title 3">
            <a:extLst>
              <a:ext uri="{FF2B5EF4-FFF2-40B4-BE49-F238E27FC236}">
                <a16:creationId xmlns:a16="http://schemas.microsoft.com/office/drawing/2014/main" id="{3C3A3F5C-EAA8-4299-812F-A7A4CEA07DC9}"/>
              </a:ext>
            </a:extLst>
          </p:cNvPr>
          <p:cNvSpPr>
            <a:spLocks noGrp="1"/>
          </p:cNvSpPr>
          <p:nvPr>
            <p:ph type="title"/>
          </p:nvPr>
        </p:nvSpPr>
        <p:spPr/>
        <p:txBody>
          <a:bodyPr/>
          <a:lstStyle/>
          <a:p>
            <a:r>
              <a:rPr lang="en-US"/>
              <a:t>Subsystem #3: Dynamic Movement</a:t>
            </a:r>
          </a:p>
        </p:txBody>
      </p:sp>
      <p:sp>
        <p:nvSpPr>
          <p:cNvPr id="5" name="Text Placeholder 4">
            <a:extLst>
              <a:ext uri="{FF2B5EF4-FFF2-40B4-BE49-F238E27FC236}">
                <a16:creationId xmlns:a16="http://schemas.microsoft.com/office/drawing/2014/main" id="{1D1BE4DF-624A-4590-8669-9038E4BFB671}"/>
              </a:ext>
            </a:extLst>
          </p:cNvPr>
          <p:cNvSpPr>
            <a:spLocks noGrp="1"/>
          </p:cNvSpPr>
          <p:nvPr>
            <p:ph type="body" sz="quarter" idx="11"/>
          </p:nvPr>
        </p:nvSpPr>
        <p:spPr/>
        <p:txBody>
          <a:bodyPr vert="horz" lIns="91440" tIns="45720" rIns="91440" bIns="45720" rtlCol="0" anchor="t">
            <a:noAutofit/>
          </a:bodyPr>
          <a:lstStyle/>
          <a:p>
            <a:pPr marL="285750" indent="-285750">
              <a:buFont typeface="Arial" panose="020B0604020202020204" pitchFamily="34" charset="0"/>
              <a:buChar char="•"/>
            </a:pPr>
            <a:r>
              <a:rPr lang="en-US"/>
              <a:t>Sliding down</a:t>
            </a:r>
          </a:p>
          <a:p>
            <a:pPr marL="285750" indent="-285750">
              <a:buFont typeface="Arial" panose="020B0604020202020204" pitchFamily="34" charset="0"/>
              <a:buChar char="•"/>
            </a:pPr>
            <a:r>
              <a:rPr lang="en-US"/>
              <a:t>Swinging 90,180 degrees</a:t>
            </a:r>
            <a:endParaRPr lang="en-US">
              <a:cs typeface="Arial"/>
            </a:endParaRPr>
          </a:p>
          <a:p>
            <a:pPr marL="285750" indent="-285750">
              <a:buFont typeface="Arial" panose="020B0604020202020204" pitchFamily="34" charset="0"/>
              <a:buChar char="•"/>
            </a:pPr>
            <a:r>
              <a:rPr lang="en-US"/>
              <a:t>Rolling </a:t>
            </a:r>
            <a:endParaRPr lang="en-US">
              <a:cs typeface="Arial"/>
            </a:endParaRPr>
          </a:p>
          <a:p>
            <a:pPr marL="285750" indent="-285750">
              <a:buFont typeface="Arial" panose="020B0604020202020204" pitchFamily="34" charset="0"/>
              <a:buChar char="•"/>
            </a:pPr>
            <a:r>
              <a:rPr lang="en-US"/>
              <a:t>Lateral sliding</a:t>
            </a:r>
            <a:endParaRPr lang="en-US">
              <a:cs typeface="Arial"/>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3074" name="Picture 2" descr="Building Product: Series 610 Single-Hung Window [102b512] | ARCAT">
            <a:extLst>
              <a:ext uri="{FF2B5EF4-FFF2-40B4-BE49-F238E27FC236}">
                <a16:creationId xmlns:a16="http://schemas.microsoft.com/office/drawing/2014/main" id="{FE455A24-BC43-48EF-9E01-E2053770A8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77" b="-1537"/>
          <a:stretch/>
        </p:blipFill>
        <p:spPr bwMode="auto">
          <a:xfrm>
            <a:off x="4554904" y="906594"/>
            <a:ext cx="1050789" cy="13736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468FA63-DEAC-4F3F-B5CE-8CED30F3688D}"/>
              </a:ext>
            </a:extLst>
          </p:cNvPr>
          <p:cNvSpPr/>
          <p:nvPr/>
        </p:nvSpPr>
        <p:spPr>
          <a:xfrm>
            <a:off x="3925074" y="2310412"/>
            <a:ext cx="2351927" cy="323165"/>
          </a:xfrm>
          <a:prstGeom prst="rect">
            <a:avLst/>
          </a:prstGeom>
        </p:spPr>
        <p:txBody>
          <a:bodyPr wrap="none" lIns="91440" tIns="45720" rIns="91440" bIns="45720" anchor="t">
            <a:spAutoFit/>
          </a:bodyPr>
          <a:lstStyle/>
          <a:p>
            <a:pPr algn="ct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13</a:t>
            </a:r>
            <a:r>
              <a:rPr lang="en-US" sz="1500" kern="50">
                <a:effectLst/>
                <a:latin typeface="Times New Roman"/>
                <a:ea typeface="AR PL UMing HK"/>
                <a:cs typeface="Lohit Hindi"/>
              </a:rPr>
              <a:t>: Single</a:t>
            </a:r>
            <a:r>
              <a:rPr lang="en-US" sz="1500" kern="50">
                <a:latin typeface="Times New Roman"/>
                <a:ea typeface="AR PL UMing HK"/>
                <a:cs typeface="Lohit Hindi"/>
              </a:rPr>
              <a:t> hung door</a:t>
            </a:r>
            <a:endParaRPr lang="en-US" sz="1500" kern="50">
              <a:effectLst/>
              <a:latin typeface="Times New Roman"/>
              <a:ea typeface="AR PL UMing HK"/>
              <a:cs typeface="Lohit Hindi"/>
            </a:endParaRPr>
          </a:p>
        </p:txBody>
      </p:sp>
      <p:pic>
        <p:nvPicPr>
          <p:cNvPr id="3076" name="Picture 4" descr="Double Sliding Windows - Classic Windows &amp; Roofing">
            <a:extLst>
              <a:ext uri="{FF2B5EF4-FFF2-40B4-BE49-F238E27FC236}">
                <a16:creationId xmlns:a16="http://schemas.microsoft.com/office/drawing/2014/main" id="{9027EE47-F9A1-4E67-8DF9-2AD9E1A8C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6823" y="2987312"/>
            <a:ext cx="1211873" cy="12118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43ED03D-4A50-4A5E-919B-1E965F35F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22" y="2987239"/>
            <a:ext cx="1136100" cy="11297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C72F0A1-F008-41F2-828F-7C437F607F17}"/>
              </a:ext>
            </a:extLst>
          </p:cNvPr>
          <p:cNvSpPr/>
          <p:nvPr/>
        </p:nvSpPr>
        <p:spPr>
          <a:xfrm>
            <a:off x="4100799" y="4311617"/>
            <a:ext cx="2004075" cy="323165"/>
          </a:xfrm>
          <a:prstGeom prst="rect">
            <a:avLst/>
          </a:prstGeom>
        </p:spPr>
        <p:txBody>
          <a:bodyPr wrap="none" lIns="91440" tIns="45720" rIns="91440" bIns="45720" anchor="t">
            <a:spAutoFit/>
          </a:bodyPr>
          <a:lstStyle/>
          <a:p>
            <a:pPr algn="ct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15</a:t>
            </a:r>
            <a:r>
              <a:rPr lang="en-US" sz="1500" kern="50">
                <a:effectLst/>
                <a:latin typeface="Times New Roman"/>
                <a:ea typeface="AR PL UMing HK"/>
                <a:cs typeface="Lohit Hindi"/>
              </a:rPr>
              <a:t>: </a:t>
            </a:r>
            <a:r>
              <a:rPr lang="en-US" sz="1500" kern="50">
                <a:latin typeface="Times New Roman"/>
                <a:ea typeface="AR PL UMing HK"/>
                <a:cs typeface="Lohit Hindi"/>
              </a:rPr>
              <a:t>Rolling door</a:t>
            </a:r>
            <a:endParaRPr lang="en-US" sz="1500" kern="50">
              <a:effectLst/>
              <a:latin typeface="Times New Roman"/>
              <a:ea typeface="AR PL UMing HK"/>
              <a:cs typeface="Lohit Hindi"/>
            </a:endParaRPr>
          </a:p>
        </p:txBody>
      </p:sp>
      <p:sp>
        <p:nvSpPr>
          <p:cNvPr id="11" name="Rectangle 10">
            <a:extLst>
              <a:ext uri="{FF2B5EF4-FFF2-40B4-BE49-F238E27FC236}">
                <a16:creationId xmlns:a16="http://schemas.microsoft.com/office/drawing/2014/main" id="{C0319C62-CE25-4289-8A8D-D1BD75348636}"/>
              </a:ext>
            </a:extLst>
          </p:cNvPr>
          <p:cNvSpPr/>
          <p:nvPr/>
        </p:nvSpPr>
        <p:spPr>
          <a:xfrm>
            <a:off x="6523480" y="4309674"/>
            <a:ext cx="1972015" cy="323165"/>
          </a:xfrm>
          <a:prstGeom prst="rect">
            <a:avLst/>
          </a:prstGeom>
        </p:spPr>
        <p:txBody>
          <a:bodyPr wrap="none" lIns="91440" tIns="45720" rIns="91440" bIns="45720" anchor="t">
            <a:spAutoFit/>
          </a:bodyPr>
          <a:lstStyle/>
          <a:p>
            <a:pPr algn="ct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16</a:t>
            </a:r>
            <a:r>
              <a:rPr lang="en-US" sz="1500" kern="50">
                <a:effectLst/>
                <a:latin typeface="Times New Roman"/>
                <a:ea typeface="AR PL UMing HK"/>
                <a:cs typeface="Lohit Hindi"/>
              </a:rPr>
              <a:t>: </a:t>
            </a:r>
            <a:r>
              <a:rPr lang="en-US" sz="1500" kern="50">
                <a:latin typeface="Times New Roman"/>
                <a:ea typeface="AR PL UMing HK"/>
                <a:cs typeface="Lohit Hindi"/>
              </a:rPr>
              <a:t>Dual sliding</a:t>
            </a:r>
            <a:endParaRPr lang="en-US" sz="1500" kern="50">
              <a:effectLst/>
              <a:latin typeface="Times New Roman"/>
              <a:ea typeface="AR PL UMing HK"/>
              <a:cs typeface="Lohit Hindi"/>
            </a:endParaRPr>
          </a:p>
        </p:txBody>
      </p:sp>
      <p:sp>
        <p:nvSpPr>
          <p:cNvPr id="14" name="Rectangle 13">
            <a:extLst>
              <a:ext uri="{FF2B5EF4-FFF2-40B4-BE49-F238E27FC236}">
                <a16:creationId xmlns:a16="http://schemas.microsoft.com/office/drawing/2014/main" id="{B9081226-316F-44D6-9755-C184FD7F1CF7}"/>
              </a:ext>
            </a:extLst>
          </p:cNvPr>
          <p:cNvSpPr/>
          <p:nvPr/>
        </p:nvSpPr>
        <p:spPr>
          <a:xfrm>
            <a:off x="6410799" y="2310412"/>
            <a:ext cx="2351927" cy="323165"/>
          </a:xfrm>
          <a:prstGeom prst="rect">
            <a:avLst/>
          </a:prstGeom>
        </p:spPr>
        <p:txBody>
          <a:bodyPr wrap="none" lIns="91440" tIns="45720" rIns="91440" bIns="45720" anchor="t">
            <a:spAutoFit/>
          </a:bodyPr>
          <a:lstStyle/>
          <a:p>
            <a:pPr algn="ctr">
              <a:spcAft>
                <a:spcPts val="600"/>
              </a:spcAft>
            </a:pPr>
            <a:r>
              <a:rPr lang="en-US" sz="1500" kern="50">
                <a:effectLst/>
                <a:latin typeface="Times New Roman"/>
                <a:ea typeface="AR PL UMing HK"/>
                <a:cs typeface="Lohit Hindi"/>
              </a:rPr>
              <a:t>Figure </a:t>
            </a:r>
            <a:r>
              <a:rPr lang="en-US" sz="1500" kern="50">
                <a:latin typeface="Times New Roman"/>
                <a:ea typeface="AR PL UMing HK"/>
                <a:cs typeface="Lohit Hindi"/>
              </a:rPr>
              <a:t>14</a:t>
            </a:r>
            <a:r>
              <a:rPr lang="en-US" sz="1500" kern="50">
                <a:effectLst/>
                <a:latin typeface="Times New Roman"/>
                <a:ea typeface="AR PL UMing HK"/>
                <a:cs typeface="Lohit Hindi"/>
              </a:rPr>
              <a:t>: Single</a:t>
            </a:r>
            <a:r>
              <a:rPr lang="en-US" sz="1500" kern="50">
                <a:latin typeface="Times New Roman"/>
                <a:ea typeface="AR PL UMing HK"/>
                <a:cs typeface="Lohit Hindi"/>
              </a:rPr>
              <a:t> hung door</a:t>
            </a:r>
            <a:endParaRPr lang="en-US" sz="1500" kern="50">
              <a:effectLst/>
              <a:latin typeface="Times New Roman"/>
              <a:ea typeface="AR PL UMing HK"/>
              <a:cs typeface="Lohit Hindi"/>
            </a:endParaRPr>
          </a:p>
        </p:txBody>
      </p:sp>
      <p:pic>
        <p:nvPicPr>
          <p:cNvPr id="7" name="Picture 8" descr="Diagram&#10;&#10;Description automatically generated">
            <a:extLst>
              <a:ext uri="{FF2B5EF4-FFF2-40B4-BE49-F238E27FC236}">
                <a16:creationId xmlns:a16="http://schemas.microsoft.com/office/drawing/2014/main" id="{703FCA62-7626-4159-AE0F-CB0911307D34}"/>
              </a:ext>
            </a:extLst>
          </p:cNvPr>
          <p:cNvPicPr>
            <a:picLocks noChangeAspect="1"/>
          </p:cNvPicPr>
          <p:nvPr/>
        </p:nvPicPr>
        <p:blipFill>
          <a:blip r:embed="rId6"/>
          <a:stretch>
            <a:fillRect/>
          </a:stretch>
        </p:blipFill>
        <p:spPr>
          <a:xfrm>
            <a:off x="7075488" y="908050"/>
            <a:ext cx="1019175" cy="1371600"/>
          </a:xfrm>
          <a:prstGeom prst="rect">
            <a:avLst/>
          </a:prstGeom>
        </p:spPr>
      </p:pic>
    </p:spTree>
    <p:extLst>
      <p:ext uri="{BB962C8B-B14F-4D97-AF65-F5344CB8AC3E}">
        <p14:creationId xmlns:p14="http://schemas.microsoft.com/office/powerpoint/2010/main" val="248273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DCEE0D-5A97-4CB4-BC99-CABB6164A9F0}"/>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B4F9232E-5F9A-497C-BADF-742CA5951E91}"/>
              </a:ext>
            </a:extLst>
          </p:cNvPr>
          <p:cNvSpPr>
            <a:spLocks noGrp="1"/>
          </p:cNvSpPr>
          <p:nvPr>
            <p:ph type="sldNum" sz="quarter" idx="4"/>
          </p:nvPr>
        </p:nvSpPr>
        <p:spPr/>
        <p:txBody>
          <a:bodyPr/>
          <a:lstStyle/>
          <a:p>
            <a:r>
              <a:rPr lang="en-US"/>
              <a:t>Sam </a:t>
            </a:r>
            <a:fld id="{32A2F39E-E4DB-494E-AB40-38356C65078C}" type="slidenum">
              <a:rPr lang="en-US" smtClean="0"/>
              <a:pPr/>
              <a:t>21</a:t>
            </a:fld>
            <a:endParaRPr lang="en-US"/>
          </a:p>
        </p:txBody>
      </p:sp>
      <p:sp>
        <p:nvSpPr>
          <p:cNvPr id="4" name="Title 3">
            <a:extLst>
              <a:ext uri="{FF2B5EF4-FFF2-40B4-BE49-F238E27FC236}">
                <a16:creationId xmlns:a16="http://schemas.microsoft.com/office/drawing/2014/main" id="{BA4216DB-06C4-45A2-B99B-741FACE1DF10}"/>
              </a:ext>
            </a:extLst>
          </p:cNvPr>
          <p:cNvSpPr>
            <a:spLocks noGrp="1"/>
          </p:cNvSpPr>
          <p:nvPr>
            <p:ph type="title"/>
          </p:nvPr>
        </p:nvSpPr>
        <p:spPr/>
        <p:txBody>
          <a:bodyPr/>
          <a:lstStyle/>
          <a:p>
            <a:r>
              <a:rPr lang="en-US"/>
              <a:t>Subsystem #4: Nozzle Design</a:t>
            </a:r>
          </a:p>
        </p:txBody>
      </p:sp>
      <p:sp>
        <p:nvSpPr>
          <p:cNvPr id="5" name="Text Placeholder 4">
            <a:extLst>
              <a:ext uri="{FF2B5EF4-FFF2-40B4-BE49-F238E27FC236}">
                <a16:creationId xmlns:a16="http://schemas.microsoft.com/office/drawing/2014/main" id="{24077FF6-28AE-455A-9C87-BBF9879FF08B}"/>
              </a:ext>
            </a:extLst>
          </p:cNvPr>
          <p:cNvSpPr>
            <a:spLocks noGrp="1"/>
          </p:cNvSpPr>
          <p:nvPr>
            <p:ph type="body" sz="quarter" idx="11"/>
          </p:nvPr>
        </p:nvSpPr>
        <p:spPr/>
        <p:txBody>
          <a:bodyPr/>
          <a:lstStyle/>
          <a:p>
            <a:pPr marL="285750" indent="-285750">
              <a:buFont typeface="Arial" panose="020B0604020202020204" pitchFamily="34" charset="0"/>
              <a:buChar char="•"/>
            </a:pPr>
            <a:r>
              <a:rPr lang="en-US"/>
              <a:t>Original Design</a:t>
            </a:r>
          </a:p>
          <a:p>
            <a:pPr marL="285750" indent="-285750">
              <a:buFont typeface="Arial" panose="020B0604020202020204" pitchFamily="34" charset="0"/>
              <a:buChar char="•"/>
            </a:pPr>
            <a:r>
              <a:rPr lang="en-US"/>
              <a:t>Custom Design</a:t>
            </a:r>
          </a:p>
        </p:txBody>
      </p:sp>
      <p:pic>
        <p:nvPicPr>
          <p:cNvPr id="6" name="Picture 5">
            <a:extLst>
              <a:ext uri="{FF2B5EF4-FFF2-40B4-BE49-F238E27FC236}">
                <a16:creationId xmlns:a16="http://schemas.microsoft.com/office/drawing/2014/main" id="{830D926E-A4FF-460C-BE4D-CBA9E6E9A919}"/>
              </a:ext>
            </a:extLst>
          </p:cNvPr>
          <p:cNvPicPr>
            <a:picLocks noChangeAspect="1"/>
          </p:cNvPicPr>
          <p:nvPr/>
        </p:nvPicPr>
        <p:blipFill>
          <a:blip r:embed="rId2"/>
          <a:stretch>
            <a:fillRect/>
          </a:stretch>
        </p:blipFill>
        <p:spPr>
          <a:xfrm>
            <a:off x="2936015" y="2086195"/>
            <a:ext cx="1981200" cy="1981200"/>
          </a:xfrm>
          <a:prstGeom prst="rect">
            <a:avLst/>
          </a:prstGeom>
        </p:spPr>
      </p:pic>
      <p:pic>
        <p:nvPicPr>
          <p:cNvPr id="7" name="Picture 6">
            <a:extLst>
              <a:ext uri="{FF2B5EF4-FFF2-40B4-BE49-F238E27FC236}">
                <a16:creationId xmlns:a16="http://schemas.microsoft.com/office/drawing/2014/main" id="{31B6415A-81AB-4EC9-B498-D3DB5FCFA68F}"/>
              </a:ext>
            </a:extLst>
          </p:cNvPr>
          <p:cNvPicPr>
            <a:picLocks noChangeAspect="1"/>
          </p:cNvPicPr>
          <p:nvPr/>
        </p:nvPicPr>
        <p:blipFill>
          <a:blip r:embed="rId3"/>
          <a:stretch>
            <a:fillRect/>
          </a:stretch>
        </p:blipFill>
        <p:spPr>
          <a:xfrm>
            <a:off x="5889284" y="1000345"/>
            <a:ext cx="2914650" cy="2076450"/>
          </a:xfrm>
          <a:prstGeom prst="rect">
            <a:avLst/>
          </a:prstGeom>
        </p:spPr>
      </p:pic>
      <p:sp>
        <p:nvSpPr>
          <p:cNvPr id="9" name="Rectangle 8">
            <a:extLst>
              <a:ext uri="{FF2B5EF4-FFF2-40B4-BE49-F238E27FC236}">
                <a16:creationId xmlns:a16="http://schemas.microsoft.com/office/drawing/2014/main" id="{5EB61B12-F888-4E93-9279-F17771309BFC}"/>
              </a:ext>
            </a:extLst>
          </p:cNvPr>
          <p:cNvSpPr/>
          <p:nvPr/>
        </p:nvSpPr>
        <p:spPr>
          <a:xfrm>
            <a:off x="5740269" y="3129996"/>
            <a:ext cx="3105145" cy="323165"/>
          </a:xfrm>
          <a:prstGeom prst="rect">
            <a:avLst/>
          </a:prstGeom>
        </p:spPr>
        <p:txBody>
          <a:bodyPr wrap="none" lIns="91440" tIns="45720" rIns="91440" bIns="45720" anchor="t">
            <a:spAutoFit/>
          </a:bodyPr>
          <a:lstStyle/>
          <a:p>
            <a:pPr algn="ctr">
              <a:spcAft>
                <a:spcPts val="600"/>
              </a:spcAft>
            </a:pPr>
            <a:r>
              <a:rPr lang="en-US" sz="1500" kern="50">
                <a:effectLst/>
                <a:latin typeface="Times New Roman"/>
                <a:ea typeface="AR PL UMing HK"/>
                <a:cs typeface="Lohit Hindi"/>
              </a:rPr>
              <a:t>Figure 18: </a:t>
            </a:r>
            <a:r>
              <a:rPr lang="en-US" sz="1500" kern="50">
                <a:latin typeface="Times New Roman"/>
                <a:ea typeface="AR PL UMing HK"/>
                <a:cs typeface="Lohit Hindi"/>
              </a:rPr>
              <a:t>Vacuum Hose Attachments</a:t>
            </a:r>
            <a:endParaRPr lang="en-US" sz="1500" kern="50">
              <a:effectLst/>
              <a:latin typeface="Times New Roman"/>
              <a:ea typeface="AR PL UMing HK"/>
              <a:cs typeface="Lohit Hindi"/>
            </a:endParaRPr>
          </a:p>
        </p:txBody>
      </p:sp>
      <p:sp>
        <p:nvSpPr>
          <p:cNvPr id="11" name="Rectangle 10">
            <a:extLst>
              <a:ext uri="{FF2B5EF4-FFF2-40B4-BE49-F238E27FC236}">
                <a16:creationId xmlns:a16="http://schemas.microsoft.com/office/drawing/2014/main" id="{E0ACA59E-7DEF-4327-872F-0BA420B64F4B}"/>
              </a:ext>
            </a:extLst>
          </p:cNvPr>
          <p:cNvSpPr/>
          <p:nvPr/>
        </p:nvSpPr>
        <p:spPr>
          <a:xfrm>
            <a:off x="2607186" y="4143155"/>
            <a:ext cx="2638864" cy="323165"/>
          </a:xfrm>
          <a:prstGeom prst="rect">
            <a:avLst/>
          </a:prstGeom>
        </p:spPr>
        <p:txBody>
          <a:bodyPr wrap="none" lIns="91440" tIns="45720" rIns="91440" bIns="45720" anchor="t">
            <a:spAutoFit/>
          </a:bodyPr>
          <a:lstStyle/>
          <a:p>
            <a:pPr algn="ctr">
              <a:spcAft>
                <a:spcPts val="600"/>
              </a:spcAft>
            </a:pPr>
            <a:r>
              <a:rPr lang="en-US" sz="1500" kern="50">
                <a:effectLst/>
                <a:latin typeface="Times New Roman"/>
                <a:ea typeface="AR PL UMing HK"/>
                <a:cs typeface="Lohit Hindi"/>
              </a:rPr>
              <a:t>Figure 17: </a:t>
            </a:r>
            <a:r>
              <a:rPr lang="en-US" sz="1500" kern="50">
                <a:latin typeface="Times New Roman"/>
                <a:ea typeface="AR PL UMing HK"/>
                <a:cs typeface="Lohit Hindi"/>
              </a:rPr>
              <a:t>Basic Nozzle Design</a:t>
            </a:r>
            <a:endParaRPr lang="en-US" sz="1500" kern="50">
              <a:effectLst/>
              <a:latin typeface="Times New Roman"/>
              <a:ea typeface="AR PL UMing HK"/>
              <a:cs typeface="Lohit Hindi"/>
            </a:endParaRPr>
          </a:p>
        </p:txBody>
      </p:sp>
    </p:spTree>
    <p:extLst>
      <p:ext uri="{BB962C8B-B14F-4D97-AF65-F5344CB8AC3E}">
        <p14:creationId xmlns:p14="http://schemas.microsoft.com/office/powerpoint/2010/main" val="2425118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DA780D-BCB3-43E6-B6B4-A4A08FAC4A6F}"/>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FD2D7C5-C892-422E-9A49-E1A89D360A6C}"/>
              </a:ext>
            </a:extLst>
          </p:cNvPr>
          <p:cNvSpPr>
            <a:spLocks noGrp="1"/>
          </p:cNvSpPr>
          <p:nvPr>
            <p:ph type="sldNum" sz="quarter" idx="4"/>
          </p:nvPr>
        </p:nvSpPr>
        <p:spPr/>
        <p:txBody>
          <a:bodyPr lIns="91440" tIns="45720" rIns="91440" bIns="45720" anchor="t"/>
          <a:lstStyle/>
          <a:p>
            <a:r>
              <a:rPr lang="en-US"/>
              <a:t>Sam 22</a:t>
            </a:r>
          </a:p>
        </p:txBody>
      </p:sp>
      <p:sp>
        <p:nvSpPr>
          <p:cNvPr id="4" name="Title 3">
            <a:extLst>
              <a:ext uri="{FF2B5EF4-FFF2-40B4-BE49-F238E27FC236}">
                <a16:creationId xmlns:a16="http://schemas.microsoft.com/office/drawing/2014/main" id="{A611835C-E0A5-45FD-8F3F-1655C6B654C2}"/>
              </a:ext>
            </a:extLst>
          </p:cNvPr>
          <p:cNvSpPr>
            <a:spLocks noGrp="1"/>
          </p:cNvSpPr>
          <p:nvPr>
            <p:ph type="title"/>
          </p:nvPr>
        </p:nvSpPr>
        <p:spPr/>
        <p:txBody>
          <a:bodyPr/>
          <a:lstStyle/>
          <a:p>
            <a:r>
              <a:rPr lang="en-US"/>
              <a:t>Concept Generation</a:t>
            </a:r>
          </a:p>
        </p:txBody>
      </p:sp>
      <p:sp>
        <p:nvSpPr>
          <p:cNvPr id="5" name="Text Placeholder 4">
            <a:extLst>
              <a:ext uri="{FF2B5EF4-FFF2-40B4-BE49-F238E27FC236}">
                <a16:creationId xmlns:a16="http://schemas.microsoft.com/office/drawing/2014/main" id="{E2EC1903-3326-424D-8182-DBEF7517E951}"/>
              </a:ext>
            </a:extLst>
          </p:cNvPr>
          <p:cNvSpPr>
            <a:spLocks noGrp="1"/>
          </p:cNvSpPr>
          <p:nvPr>
            <p:ph type="body" sz="quarter" idx="11"/>
          </p:nvPr>
        </p:nvSpPr>
        <p:spPr>
          <a:xfrm>
            <a:off x="544943" y="1000345"/>
            <a:ext cx="7918337" cy="3615019"/>
          </a:xfrm>
        </p:spPr>
        <p:txBody>
          <a:bodyPr vert="horz" lIns="91440" tIns="45720" rIns="91440" bIns="45720" rtlCol="0" anchor="t">
            <a:noAutofit/>
          </a:bodyPr>
          <a:lstStyle/>
          <a:p>
            <a:pPr marL="285750" indent="-285750">
              <a:lnSpc>
                <a:spcPct val="200000"/>
              </a:lnSpc>
              <a:buFont typeface="Arial"/>
              <a:buChar char="•"/>
            </a:pPr>
            <a:r>
              <a:rPr lang="en-US">
                <a:cs typeface="Arial"/>
              </a:rPr>
              <a:t>Visual concepts were generated using a morph matrix.</a:t>
            </a:r>
            <a:endParaRPr lang="en-US"/>
          </a:p>
          <a:p>
            <a:pPr marL="285750" indent="-285750">
              <a:lnSpc>
                <a:spcPct val="200000"/>
              </a:lnSpc>
              <a:buChar char="•"/>
            </a:pPr>
            <a:r>
              <a:rPr lang="en-US">
                <a:cs typeface="Arial"/>
              </a:rPr>
              <a:t>Four sub-systems were generated and populated with basic sketches.</a:t>
            </a:r>
          </a:p>
          <a:p>
            <a:pPr marL="285750" indent="-285750">
              <a:lnSpc>
                <a:spcPct val="200000"/>
              </a:lnSpc>
              <a:buChar char="•"/>
            </a:pPr>
            <a:r>
              <a:rPr lang="en-US">
                <a:cs typeface="Arial"/>
              </a:rPr>
              <a:t>Sketches derived from door hinges, cabinet locks, car hood latches, etc.</a:t>
            </a:r>
          </a:p>
          <a:p>
            <a:pPr marL="285750" indent="-285750">
              <a:lnSpc>
                <a:spcPct val="200000"/>
              </a:lnSpc>
              <a:buChar char="•"/>
            </a:pPr>
            <a:r>
              <a:rPr lang="en-US">
                <a:cs typeface="Arial"/>
              </a:rPr>
              <a:t>Top four were made in CAD.</a:t>
            </a:r>
          </a:p>
        </p:txBody>
      </p:sp>
    </p:spTree>
    <p:extLst>
      <p:ext uri="{BB962C8B-B14F-4D97-AF65-F5344CB8AC3E}">
        <p14:creationId xmlns:p14="http://schemas.microsoft.com/office/powerpoint/2010/main" val="645251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6BE3F4-BD39-4C91-B6E8-38C25E7CB346}"/>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ECDF6C2-485C-4F17-8231-BE4C93992B3D}"/>
              </a:ext>
            </a:extLst>
          </p:cNvPr>
          <p:cNvSpPr>
            <a:spLocks noGrp="1"/>
          </p:cNvSpPr>
          <p:nvPr>
            <p:ph type="sldNum" sz="quarter" idx="4"/>
          </p:nvPr>
        </p:nvSpPr>
        <p:spPr/>
        <p:txBody>
          <a:bodyPr lIns="91440" tIns="45720" rIns="91440" bIns="45720" anchor="t"/>
          <a:lstStyle/>
          <a:p>
            <a:r>
              <a:rPr lang="en-US"/>
              <a:t>Sam 23</a:t>
            </a:r>
          </a:p>
        </p:txBody>
      </p:sp>
      <p:sp>
        <p:nvSpPr>
          <p:cNvPr id="4" name="Title 3">
            <a:extLst>
              <a:ext uri="{FF2B5EF4-FFF2-40B4-BE49-F238E27FC236}">
                <a16:creationId xmlns:a16="http://schemas.microsoft.com/office/drawing/2014/main" id="{17FA730C-C1EC-4A4C-9191-1D1FE955207C}"/>
              </a:ext>
            </a:extLst>
          </p:cNvPr>
          <p:cNvSpPr>
            <a:spLocks noGrp="1"/>
          </p:cNvSpPr>
          <p:nvPr>
            <p:ph type="title"/>
          </p:nvPr>
        </p:nvSpPr>
        <p:spPr>
          <a:xfrm>
            <a:off x="340067" y="215964"/>
            <a:ext cx="7173096" cy="439609"/>
          </a:xfrm>
        </p:spPr>
        <p:txBody>
          <a:bodyPr/>
          <a:lstStyle/>
          <a:p>
            <a:r>
              <a:rPr lang="en-US"/>
              <a:t>Morph Matrix</a:t>
            </a:r>
          </a:p>
        </p:txBody>
      </p:sp>
      <p:sp>
        <p:nvSpPr>
          <p:cNvPr id="5" name="TextBox 4">
            <a:extLst>
              <a:ext uri="{FF2B5EF4-FFF2-40B4-BE49-F238E27FC236}">
                <a16:creationId xmlns:a16="http://schemas.microsoft.com/office/drawing/2014/main" id="{689ECB7C-9D19-4A5C-99B8-41F6F69A78CD}"/>
              </a:ext>
            </a:extLst>
          </p:cNvPr>
          <p:cNvSpPr txBox="1"/>
          <p:nvPr/>
        </p:nvSpPr>
        <p:spPr>
          <a:xfrm>
            <a:off x="3486499" y="965358"/>
            <a:ext cx="2163445" cy="276999"/>
          </a:xfrm>
          <a:prstGeom prst="rect">
            <a:avLst/>
          </a:prstGeom>
          <a:noFill/>
        </p:spPr>
        <p:txBody>
          <a:bodyPr wrap="square" rtlCol="0">
            <a:spAutoFit/>
          </a:bodyPr>
          <a:lstStyle/>
          <a:p>
            <a:r>
              <a:rPr lang="en-US" sz="1200"/>
              <a:t>Table 6: Morphological Matrix</a:t>
            </a:r>
          </a:p>
        </p:txBody>
      </p:sp>
      <p:graphicFrame>
        <p:nvGraphicFramePr>
          <p:cNvPr id="7" name="Table 7">
            <a:extLst>
              <a:ext uri="{FF2B5EF4-FFF2-40B4-BE49-F238E27FC236}">
                <a16:creationId xmlns:a16="http://schemas.microsoft.com/office/drawing/2014/main" id="{658EDC47-459C-4368-9695-9D64B4F4CC24}"/>
              </a:ext>
            </a:extLst>
          </p:cNvPr>
          <p:cNvGraphicFramePr>
            <a:graphicFrameLocks noGrp="1"/>
          </p:cNvGraphicFramePr>
          <p:nvPr>
            <p:extLst>
              <p:ext uri="{D42A27DB-BD31-4B8C-83A1-F6EECF244321}">
                <p14:modId xmlns:p14="http://schemas.microsoft.com/office/powerpoint/2010/main" val="81830930"/>
              </p:ext>
            </p:extLst>
          </p:nvPr>
        </p:nvGraphicFramePr>
        <p:xfrm>
          <a:off x="521073" y="1293516"/>
          <a:ext cx="8101854" cy="3370056"/>
        </p:xfrm>
        <a:graphic>
          <a:graphicData uri="http://schemas.openxmlformats.org/drawingml/2006/table">
            <a:tbl>
              <a:tblPr firstRow="1" bandRow="1">
                <a:tableStyleId>{5940675A-B579-460E-94D1-54222C63F5DA}</a:tableStyleId>
              </a:tblPr>
              <a:tblGrid>
                <a:gridCol w="1350309">
                  <a:extLst>
                    <a:ext uri="{9D8B030D-6E8A-4147-A177-3AD203B41FA5}">
                      <a16:colId xmlns:a16="http://schemas.microsoft.com/office/drawing/2014/main" val="1550799829"/>
                    </a:ext>
                  </a:extLst>
                </a:gridCol>
                <a:gridCol w="1350309">
                  <a:extLst>
                    <a:ext uri="{9D8B030D-6E8A-4147-A177-3AD203B41FA5}">
                      <a16:colId xmlns:a16="http://schemas.microsoft.com/office/drawing/2014/main" val="3745991041"/>
                    </a:ext>
                  </a:extLst>
                </a:gridCol>
                <a:gridCol w="1350309">
                  <a:extLst>
                    <a:ext uri="{9D8B030D-6E8A-4147-A177-3AD203B41FA5}">
                      <a16:colId xmlns:a16="http://schemas.microsoft.com/office/drawing/2014/main" val="380576673"/>
                    </a:ext>
                  </a:extLst>
                </a:gridCol>
                <a:gridCol w="1350309">
                  <a:extLst>
                    <a:ext uri="{9D8B030D-6E8A-4147-A177-3AD203B41FA5}">
                      <a16:colId xmlns:a16="http://schemas.microsoft.com/office/drawing/2014/main" val="3890735184"/>
                    </a:ext>
                  </a:extLst>
                </a:gridCol>
                <a:gridCol w="1350309">
                  <a:extLst>
                    <a:ext uri="{9D8B030D-6E8A-4147-A177-3AD203B41FA5}">
                      <a16:colId xmlns:a16="http://schemas.microsoft.com/office/drawing/2014/main" val="2069222881"/>
                    </a:ext>
                  </a:extLst>
                </a:gridCol>
                <a:gridCol w="1350309">
                  <a:extLst>
                    <a:ext uri="{9D8B030D-6E8A-4147-A177-3AD203B41FA5}">
                      <a16:colId xmlns:a16="http://schemas.microsoft.com/office/drawing/2014/main" val="2565713622"/>
                    </a:ext>
                  </a:extLst>
                </a:gridCol>
              </a:tblGrid>
              <a:tr h="723180">
                <a:tc>
                  <a:txBody>
                    <a:bodyPr/>
                    <a:lstStyle/>
                    <a:p>
                      <a:r>
                        <a:rPr lang="en-US">
                          <a:highlight>
                            <a:srgbClr val="FCFCFC"/>
                          </a:highlight>
                        </a:rPr>
                        <a:t>Latch</a:t>
                      </a: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extLst>
                  <a:ext uri="{0D108BD9-81ED-4DB2-BD59-A6C34878D82A}">
                    <a16:rowId xmlns:a16="http://schemas.microsoft.com/office/drawing/2014/main" val="2752317581"/>
                  </a:ext>
                </a:extLst>
              </a:tr>
              <a:tr h="900507">
                <a:tc>
                  <a:txBody>
                    <a:bodyPr/>
                    <a:lstStyle/>
                    <a:p>
                      <a:r>
                        <a:rPr lang="en-US">
                          <a:highlight>
                            <a:srgbClr val="FCFCFC"/>
                          </a:highlight>
                        </a:rPr>
                        <a:t>Dynamic Movement</a:t>
                      </a: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extLst>
                  <a:ext uri="{0D108BD9-81ED-4DB2-BD59-A6C34878D82A}">
                    <a16:rowId xmlns:a16="http://schemas.microsoft.com/office/drawing/2014/main" val="326011803"/>
                  </a:ext>
                </a:extLst>
              </a:tr>
              <a:tr h="845862">
                <a:tc>
                  <a:txBody>
                    <a:bodyPr/>
                    <a:lstStyle/>
                    <a:p>
                      <a:r>
                        <a:rPr lang="en-US">
                          <a:highlight>
                            <a:srgbClr val="FCFCFC"/>
                          </a:highlight>
                        </a:rPr>
                        <a:t>Hinge</a:t>
                      </a: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extLst>
                  <a:ext uri="{0D108BD9-81ED-4DB2-BD59-A6C34878D82A}">
                    <a16:rowId xmlns:a16="http://schemas.microsoft.com/office/drawing/2014/main" val="1539110676"/>
                  </a:ext>
                </a:extLst>
              </a:tr>
              <a:tr h="900507">
                <a:tc>
                  <a:txBody>
                    <a:bodyPr/>
                    <a:lstStyle/>
                    <a:p>
                      <a:r>
                        <a:rPr lang="en-US">
                          <a:highlight>
                            <a:srgbClr val="FCFCFC"/>
                          </a:highlight>
                        </a:rPr>
                        <a:t>Nozzle Design</a:t>
                      </a:r>
                    </a:p>
                  </a:txBody>
                  <a:tcPr/>
                </a:tc>
                <a:tc>
                  <a:txBody>
                    <a:bodyPr/>
                    <a:lstStyle/>
                    <a:p>
                      <a:r>
                        <a:rPr lang="en-US">
                          <a:highlight>
                            <a:srgbClr val="FCFCFC"/>
                          </a:highlight>
                        </a:rPr>
                        <a:t>Standard Design</a:t>
                      </a:r>
                    </a:p>
                  </a:txBody>
                  <a:tcPr/>
                </a:tc>
                <a:tc>
                  <a:txBody>
                    <a:bodyPr/>
                    <a:lstStyle/>
                    <a:p>
                      <a:r>
                        <a:rPr lang="en-US">
                          <a:highlight>
                            <a:srgbClr val="FCFCFC"/>
                          </a:highlight>
                        </a:rPr>
                        <a:t>Custom Design</a:t>
                      </a: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tc>
                  <a:txBody>
                    <a:bodyPr/>
                    <a:lstStyle/>
                    <a:p>
                      <a:endParaRPr lang="en-US">
                        <a:highlight>
                          <a:srgbClr val="FCFCFC"/>
                        </a:highlight>
                      </a:endParaRPr>
                    </a:p>
                  </a:txBody>
                  <a:tcPr/>
                </a:tc>
                <a:extLst>
                  <a:ext uri="{0D108BD9-81ED-4DB2-BD59-A6C34878D82A}">
                    <a16:rowId xmlns:a16="http://schemas.microsoft.com/office/drawing/2014/main" val="3741644216"/>
                  </a:ext>
                </a:extLst>
              </a:tr>
            </a:tbl>
          </a:graphicData>
        </a:graphic>
      </p:graphicFrame>
      <p:pic>
        <p:nvPicPr>
          <p:cNvPr id="8" name="Picture 7">
            <a:extLst>
              <a:ext uri="{FF2B5EF4-FFF2-40B4-BE49-F238E27FC236}">
                <a16:creationId xmlns:a16="http://schemas.microsoft.com/office/drawing/2014/main" id="{4EE38409-35D2-4C9C-B6EB-3F82D2197D7E}"/>
              </a:ext>
            </a:extLst>
          </p:cNvPr>
          <p:cNvPicPr>
            <a:picLocks noChangeAspect="1"/>
          </p:cNvPicPr>
          <p:nvPr/>
        </p:nvPicPr>
        <p:blipFill>
          <a:blip r:embed="rId2"/>
          <a:stretch>
            <a:fillRect/>
          </a:stretch>
        </p:blipFill>
        <p:spPr>
          <a:xfrm>
            <a:off x="2058733" y="1356337"/>
            <a:ext cx="1025843" cy="636209"/>
          </a:xfrm>
          <a:prstGeom prst="rect">
            <a:avLst/>
          </a:prstGeom>
        </p:spPr>
      </p:pic>
      <p:pic>
        <p:nvPicPr>
          <p:cNvPr id="9" name="Picture 8">
            <a:extLst>
              <a:ext uri="{FF2B5EF4-FFF2-40B4-BE49-F238E27FC236}">
                <a16:creationId xmlns:a16="http://schemas.microsoft.com/office/drawing/2014/main" id="{2C07F701-67BB-4A89-9B7C-8ACC8C79B821}"/>
              </a:ext>
            </a:extLst>
          </p:cNvPr>
          <p:cNvPicPr>
            <a:picLocks noChangeAspect="1"/>
          </p:cNvPicPr>
          <p:nvPr/>
        </p:nvPicPr>
        <p:blipFill>
          <a:blip r:embed="rId3"/>
          <a:stretch>
            <a:fillRect/>
          </a:stretch>
        </p:blipFill>
        <p:spPr>
          <a:xfrm>
            <a:off x="3413693" y="1356337"/>
            <a:ext cx="1025844" cy="568675"/>
          </a:xfrm>
          <a:prstGeom prst="rect">
            <a:avLst/>
          </a:prstGeom>
        </p:spPr>
      </p:pic>
      <p:pic>
        <p:nvPicPr>
          <p:cNvPr id="10" name="Picture 9">
            <a:extLst>
              <a:ext uri="{FF2B5EF4-FFF2-40B4-BE49-F238E27FC236}">
                <a16:creationId xmlns:a16="http://schemas.microsoft.com/office/drawing/2014/main" id="{B5A4BEF5-77A8-4793-A42B-1B7AA97A1CCA}"/>
              </a:ext>
            </a:extLst>
          </p:cNvPr>
          <p:cNvPicPr>
            <a:picLocks noChangeAspect="1"/>
          </p:cNvPicPr>
          <p:nvPr/>
        </p:nvPicPr>
        <p:blipFill>
          <a:blip r:embed="rId4"/>
          <a:stretch>
            <a:fillRect/>
          </a:stretch>
        </p:blipFill>
        <p:spPr>
          <a:xfrm>
            <a:off x="4959280" y="1345870"/>
            <a:ext cx="715378" cy="639311"/>
          </a:xfrm>
          <a:prstGeom prst="rect">
            <a:avLst/>
          </a:prstGeom>
        </p:spPr>
      </p:pic>
      <p:pic>
        <p:nvPicPr>
          <p:cNvPr id="11" name="Picture 10">
            <a:extLst>
              <a:ext uri="{FF2B5EF4-FFF2-40B4-BE49-F238E27FC236}">
                <a16:creationId xmlns:a16="http://schemas.microsoft.com/office/drawing/2014/main" id="{F6D1F263-568D-4A8C-9D98-2FFFB8E2FC17}"/>
              </a:ext>
            </a:extLst>
          </p:cNvPr>
          <p:cNvPicPr>
            <a:picLocks noChangeAspect="1"/>
          </p:cNvPicPr>
          <p:nvPr/>
        </p:nvPicPr>
        <p:blipFill>
          <a:blip r:embed="rId5"/>
          <a:stretch>
            <a:fillRect/>
          </a:stretch>
        </p:blipFill>
        <p:spPr>
          <a:xfrm>
            <a:off x="2114420" y="2060687"/>
            <a:ext cx="829916" cy="805996"/>
          </a:xfrm>
          <a:prstGeom prst="rect">
            <a:avLst/>
          </a:prstGeom>
        </p:spPr>
      </p:pic>
      <p:pic>
        <p:nvPicPr>
          <p:cNvPr id="12" name="Picture 11">
            <a:extLst>
              <a:ext uri="{FF2B5EF4-FFF2-40B4-BE49-F238E27FC236}">
                <a16:creationId xmlns:a16="http://schemas.microsoft.com/office/drawing/2014/main" id="{6EF48EC8-BF9B-4BB3-A71A-39FB1E4D819D}"/>
              </a:ext>
            </a:extLst>
          </p:cNvPr>
          <p:cNvPicPr>
            <a:picLocks noChangeAspect="1"/>
          </p:cNvPicPr>
          <p:nvPr/>
        </p:nvPicPr>
        <p:blipFill>
          <a:blip r:embed="rId6"/>
          <a:stretch>
            <a:fillRect/>
          </a:stretch>
        </p:blipFill>
        <p:spPr>
          <a:xfrm>
            <a:off x="3569138" y="2067993"/>
            <a:ext cx="771213" cy="805997"/>
          </a:xfrm>
          <a:prstGeom prst="rect">
            <a:avLst/>
          </a:prstGeom>
        </p:spPr>
      </p:pic>
      <p:pic>
        <p:nvPicPr>
          <p:cNvPr id="13" name="Picture 12">
            <a:extLst>
              <a:ext uri="{FF2B5EF4-FFF2-40B4-BE49-F238E27FC236}">
                <a16:creationId xmlns:a16="http://schemas.microsoft.com/office/drawing/2014/main" id="{8BE617F2-9833-430B-AD14-950614EA5B7E}"/>
              </a:ext>
            </a:extLst>
          </p:cNvPr>
          <p:cNvPicPr>
            <a:picLocks noChangeAspect="1"/>
          </p:cNvPicPr>
          <p:nvPr/>
        </p:nvPicPr>
        <p:blipFill>
          <a:blip r:embed="rId7"/>
          <a:stretch>
            <a:fillRect/>
          </a:stretch>
        </p:blipFill>
        <p:spPr>
          <a:xfrm>
            <a:off x="4803651" y="2097596"/>
            <a:ext cx="771214" cy="746011"/>
          </a:xfrm>
          <a:prstGeom prst="rect">
            <a:avLst/>
          </a:prstGeom>
        </p:spPr>
      </p:pic>
      <p:pic>
        <p:nvPicPr>
          <p:cNvPr id="14" name="Picture 13">
            <a:extLst>
              <a:ext uri="{FF2B5EF4-FFF2-40B4-BE49-F238E27FC236}">
                <a16:creationId xmlns:a16="http://schemas.microsoft.com/office/drawing/2014/main" id="{C1B6B60D-E848-45AD-BF05-CA3919B86791}"/>
              </a:ext>
            </a:extLst>
          </p:cNvPr>
          <p:cNvPicPr>
            <a:picLocks noChangeAspect="1"/>
          </p:cNvPicPr>
          <p:nvPr/>
        </p:nvPicPr>
        <p:blipFill>
          <a:blip r:embed="rId8"/>
          <a:stretch>
            <a:fillRect/>
          </a:stretch>
        </p:blipFill>
        <p:spPr>
          <a:xfrm>
            <a:off x="6199666" y="2060687"/>
            <a:ext cx="808180" cy="746012"/>
          </a:xfrm>
          <a:prstGeom prst="rect">
            <a:avLst/>
          </a:prstGeom>
        </p:spPr>
      </p:pic>
      <p:pic>
        <p:nvPicPr>
          <p:cNvPr id="15" name="Picture 14">
            <a:extLst>
              <a:ext uri="{FF2B5EF4-FFF2-40B4-BE49-F238E27FC236}">
                <a16:creationId xmlns:a16="http://schemas.microsoft.com/office/drawing/2014/main" id="{3913DB39-F74D-401E-9A5F-0ACC7F66C483}"/>
              </a:ext>
            </a:extLst>
          </p:cNvPr>
          <p:cNvPicPr>
            <a:picLocks noChangeAspect="1"/>
          </p:cNvPicPr>
          <p:nvPr/>
        </p:nvPicPr>
        <p:blipFill>
          <a:blip r:embed="rId9"/>
          <a:stretch>
            <a:fillRect/>
          </a:stretch>
        </p:blipFill>
        <p:spPr>
          <a:xfrm>
            <a:off x="7376222" y="2026342"/>
            <a:ext cx="1198439" cy="814702"/>
          </a:xfrm>
          <a:prstGeom prst="rect">
            <a:avLst/>
          </a:prstGeom>
        </p:spPr>
      </p:pic>
      <p:pic>
        <p:nvPicPr>
          <p:cNvPr id="16" name="Picture 15">
            <a:extLst>
              <a:ext uri="{FF2B5EF4-FFF2-40B4-BE49-F238E27FC236}">
                <a16:creationId xmlns:a16="http://schemas.microsoft.com/office/drawing/2014/main" id="{A5DAE720-70F8-4CBC-82EB-C9634FE1684F}"/>
              </a:ext>
            </a:extLst>
          </p:cNvPr>
          <p:cNvPicPr>
            <a:picLocks noChangeAspect="1"/>
          </p:cNvPicPr>
          <p:nvPr/>
        </p:nvPicPr>
        <p:blipFill>
          <a:blip r:embed="rId10"/>
          <a:stretch>
            <a:fillRect/>
          </a:stretch>
        </p:blipFill>
        <p:spPr>
          <a:xfrm>
            <a:off x="6194401" y="1345870"/>
            <a:ext cx="890866" cy="639310"/>
          </a:xfrm>
          <a:prstGeom prst="rect">
            <a:avLst/>
          </a:prstGeom>
        </p:spPr>
      </p:pic>
      <p:pic>
        <p:nvPicPr>
          <p:cNvPr id="17" name="Picture 16">
            <a:extLst>
              <a:ext uri="{FF2B5EF4-FFF2-40B4-BE49-F238E27FC236}">
                <a16:creationId xmlns:a16="http://schemas.microsoft.com/office/drawing/2014/main" id="{D2AEAEEE-D370-4DDF-B369-0247E47A2515}"/>
              </a:ext>
            </a:extLst>
          </p:cNvPr>
          <p:cNvPicPr>
            <a:picLocks noChangeAspect="1"/>
          </p:cNvPicPr>
          <p:nvPr/>
        </p:nvPicPr>
        <p:blipFill>
          <a:blip r:embed="rId11"/>
          <a:stretch>
            <a:fillRect/>
          </a:stretch>
        </p:blipFill>
        <p:spPr>
          <a:xfrm>
            <a:off x="2058733" y="2934824"/>
            <a:ext cx="1025843" cy="805996"/>
          </a:xfrm>
          <a:prstGeom prst="rect">
            <a:avLst/>
          </a:prstGeom>
        </p:spPr>
      </p:pic>
      <p:pic>
        <p:nvPicPr>
          <p:cNvPr id="18" name="Picture 17">
            <a:extLst>
              <a:ext uri="{FF2B5EF4-FFF2-40B4-BE49-F238E27FC236}">
                <a16:creationId xmlns:a16="http://schemas.microsoft.com/office/drawing/2014/main" id="{BE39A51D-8D12-4BFB-9952-AB08EB854F9F}"/>
              </a:ext>
            </a:extLst>
          </p:cNvPr>
          <p:cNvPicPr>
            <a:picLocks noChangeAspect="1"/>
          </p:cNvPicPr>
          <p:nvPr/>
        </p:nvPicPr>
        <p:blipFill>
          <a:blip r:embed="rId12"/>
          <a:stretch>
            <a:fillRect/>
          </a:stretch>
        </p:blipFill>
        <p:spPr>
          <a:xfrm>
            <a:off x="3541009" y="2956375"/>
            <a:ext cx="771212" cy="784445"/>
          </a:xfrm>
          <a:prstGeom prst="rect">
            <a:avLst/>
          </a:prstGeom>
        </p:spPr>
      </p:pic>
    </p:spTree>
    <p:extLst>
      <p:ext uri="{BB962C8B-B14F-4D97-AF65-F5344CB8AC3E}">
        <p14:creationId xmlns:p14="http://schemas.microsoft.com/office/powerpoint/2010/main" val="2365604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0A5B70-1072-4EFB-9BCF-5DB50B7F5634}"/>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86499452-04EE-4840-BC1B-D21E1ABECB96}"/>
              </a:ext>
            </a:extLst>
          </p:cNvPr>
          <p:cNvSpPr>
            <a:spLocks noGrp="1"/>
          </p:cNvSpPr>
          <p:nvPr>
            <p:ph type="sldNum" sz="quarter" idx="4"/>
          </p:nvPr>
        </p:nvSpPr>
        <p:spPr/>
        <p:txBody>
          <a:bodyPr lIns="91440" tIns="45720" rIns="91440" bIns="45720" anchor="t"/>
          <a:lstStyle/>
          <a:p>
            <a:r>
              <a:rPr lang="en-US"/>
              <a:t>Sam 24</a:t>
            </a:r>
          </a:p>
        </p:txBody>
      </p:sp>
      <p:sp>
        <p:nvSpPr>
          <p:cNvPr id="4" name="Title 3">
            <a:extLst>
              <a:ext uri="{FF2B5EF4-FFF2-40B4-BE49-F238E27FC236}">
                <a16:creationId xmlns:a16="http://schemas.microsoft.com/office/drawing/2014/main" id="{26C1A3D4-66DA-495E-A06C-74E9ECFA88A0}"/>
              </a:ext>
            </a:extLst>
          </p:cNvPr>
          <p:cNvSpPr>
            <a:spLocks noGrp="1"/>
          </p:cNvSpPr>
          <p:nvPr>
            <p:ph type="title"/>
          </p:nvPr>
        </p:nvSpPr>
        <p:spPr/>
        <p:txBody>
          <a:bodyPr/>
          <a:lstStyle/>
          <a:p>
            <a:r>
              <a:rPr lang="en-US"/>
              <a:t>Designs</a:t>
            </a:r>
          </a:p>
        </p:txBody>
      </p:sp>
      <p:pic>
        <p:nvPicPr>
          <p:cNvPr id="8" name="Picture 7">
            <a:extLst>
              <a:ext uri="{FF2B5EF4-FFF2-40B4-BE49-F238E27FC236}">
                <a16:creationId xmlns:a16="http://schemas.microsoft.com/office/drawing/2014/main" id="{EFA5723F-D5D9-4E40-A162-BAA25BA0454D}"/>
              </a:ext>
            </a:extLst>
          </p:cNvPr>
          <p:cNvPicPr>
            <a:picLocks noChangeAspect="1"/>
          </p:cNvPicPr>
          <p:nvPr/>
        </p:nvPicPr>
        <p:blipFill>
          <a:blip r:embed="rId2"/>
          <a:stretch>
            <a:fillRect/>
          </a:stretch>
        </p:blipFill>
        <p:spPr>
          <a:xfrm>
            <a:off x="340067" y="2875747"/>
            <a:ext cx="1418394" cy="1527218"/>
          </a:xfrm>
          <a:prstGeom prst="rect">
            <a:avLst/>
          </a:prstGeom>
        </p:spPr>
      </p:pic>
      <p:pic>
        <p:nvPicPr>
          <p:cNvPr id="6" name="Picture 5">
            <a:extLst>
              <a:ext uri="{FF2B5EF4-FFF2-40B4-BE49-F238E27FC236}">
                <a16:creationId xmlns:a16="http://schemas.microsoft.com/office/drawing/2014/main" id="{1552A405-C93B-455D-A140-51E16F153DC8}"/>
              </a:ext>
            </a:extLst>
          </p:cNvPr>
          <p:cNvPicPr>
            <a:picLocks noChangeAspect="1"/>
          </p:cNvPicPr>
          <p:nvPr/>
        </p:nvPicPr>
        <p:blipFill>
          <a:blip r:embed="rId3"/>
          <a:stretch>
            <a:fillRect/>
          </a:stretch>
        </p:blipFill>
        <p:spPr>
          <a:xfrm>
            <a:off x="340066" y="969598"/>
            <a:ext cx="1418395" cy="1527219"/>
          </a:xfrm>
          <a:prstGeom prst="rect">
            <a:avLst/>
          </a:prstGeom>
        </p:spPr>
      </p:pic>
      <p:sp>
        <p:nvSpPr>
          <p:cNvPr id="10" name="TextBox 9">
            <a:extLst>
              <a:ext uri="{FF2B5EF4-FFF2-40B4-BE49-F238E27FC236}">
                <a16:creationId xmlns:a16="http://schemas.microsoft.com/office/drawing/2014/main" id="{7854B545-B3A6-4A12-8E53-3A6DED873613}"/>
              </a:ext>
            </a:extLst>
          </p:cNvPr>
          <p:cNvSpPr txBox="1"/>
          <p:nvPr/>
        </p:nvSpPr>
        <p:spPr>
          <a:xfrm>
            <a:off x="2254660" y="969599"/>
            <a:ext cx="6126181" cy="3477875"/>
          </a:xfrm>
          <a:prstGeom prst="rect">
            <a:avLst/>
          </a:prstGeom>
          <a:noFill/>
        </p:spPr>
        <p:txBody>
          <a:bodyPr wrap="square" lIns="91440" tIns="45720" rIns="91440" bIns="45720" rtlCol="0" anchor="t">
            <a:spAutoFit/>
          </a:bodyPr>
          <a:lstStyle/>
          <a:p>
            <a:r>
              <a:rPr lang="en-US" sz="1600" b="1"/>
              <a:t>Design 1: Sliding Door</a:t>
            </a:r>
            <a:endParaRPr lang="en-US" sz="1600"/>
          </a:p>
          <a:p>
            <a:r>
              <a:rPr lang="en-US" sz="1600">
                <a:solidFill>
                  <a:schemeClr val="tx2"/>
                </a:solidFill>
              </a:rPr>
              <a:t>Advantages: Unique design, Hugs tight to interior</a:t>
            </a:r>
          </a:p>
          <a:p>
            <a:endParaRPr lang="en-US" sz="1600">
              <a:solidFill>
                <a:schemeClr val="tx2"/>
              </a:solidFill>
            </a:endParaRPr>
          </a:p>
          <a:p>
            <a:r>
              <a:rPr lang="en-US" sz="1600">
                <a:solidFill>
                  <a:schemeClr val="tx2"/>
                </a:solidFill>
              </a:rPr>
              <a:t>Disadvantages: Depends on gravity, maintaining a tight seal</a:t>
            </a:r>
          </a:p>
          <a:p>
            <a:pPr>
              <a:spcBef>
                <a:spcPts val="7200"/>
              </a:spcBef>
            </a:pPr>
            <a:r>
              <a:rPr lang="en-US" sz="1600" b="1"/>
              <a:t>Design 2: Exterior Door Hinge</a:t>
            </a:r>
          </a:p>
          <a:p>
            <a:r>
              <a:rPr lang="en-US" sz="1600">
                <a:solidFill>
                  <a:schemeClr val="tx2"/>
                </a:solidFill>
              </a:rPr>
              <a:t>Advantages: Simple design, easy to scale up or down</a:t>
            </a:r>
            <a:endParaRPr lang="en-US" sz="1600">
              <a:solidFill>
                <a:schemeClr val="tx2"/>
              </a:solidFill>
              <a:cs typeface="Arial"/>
            </a:endParaRPr>
          </a:p>
          <a:p>
            <a:endParaRPr lang="en-US" sz="1600">
              <a:solidFill>
                <a:schemeClr val="tx2"/>
              </a:solidFill>
            </a:endParaRPr>
          </a:p>
          <a:p>
            <a:r>
              <a:rPr lang="en-US" sz="1600">
                <a:solidFill>
                  <a:schemeClr val="tx2"/>
                </a:solidFill>
              </a:rPr>
              <a:t>Disadvantages: Vibrations might cause unlatching, strong latch required</a:t>
            </a:r>
            <a:endParaRPr lang="en-US" sz="1600">
              <a:solidFill>
                <a:schemeClr val="tx2"/>
              </a:solidFill>
              <a:cs typeface="Arial"/>
            </a:endParaRPr>
          </a:p>
          <a:p>
            <a:endParaRPr lang="en-US" sz="1600">
              <a:solidFill>
                <a:schemeClr val="tx2"/>
              </a:solidFill>
              <a:cs typeface="Arial"/>
            </a:endParaRPr>
          </a:p>
        </p:txBody>
      </p:sp>
    </p:spTree>
    <p:extLst>
      <p:ext uri="{BB962C8B-B14F-4D97-AF65-F5344CB8AC3E}">
        <p14:creationId xmlns:p14="http://schemas.microsoft.com/office/powerpoint/2010/main" val="2016656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FAA01C-2855-4A8A-A29D-D985C84185FE}"/>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B7992286-DA69-4CCE-9078-1064975CEBD5}"/>
              </a:ext>
            </a:extLst>
          </p:cNvPr>
          <p:cNvSpPr>
            <a:spLocks noGrp="1"/>
          </p:cNvSpPr>
          <p:nvPr>
            <p:ph type="sldNum" sz="quarter" idx="4"/>
          </p:nvPr>
        </p:nvSpPr>
        <p:spPr/>
        <p:txBody>
          <a:bodyPr lIns="91440" tIns="45720" rIns="91440" bIns="45720" anchor="t"/>
          <a:lstStyle/>
          <a:p>
            <a:r>
              <a:rPr lang="en-US"/>
              <a:t>Sam 25</a:t>
            </a:r>
          </a:p>
        </p:txBody>
      </p:sp>
      <p:sp>
        <p:nvSpPr>
          <p:cNvPr id="4" name="Title 3">
            <a:extLst>
              <a:ext uri="{FF2B5EF4-FFF2-40B4-BE49-F238E27FC236}">
                <a16:creationId xmlns:a16="http://schemas.microsoft.com/office/drawing/2014/main" id="{FC5C4163-CA55-43B2-9E1B-1AB236877C8C}"/>
              </a:ext>
            </a:extLst>
          </p:cNvPr>
          <p:cNvSpPr>
            <a:spLocks noGrp="1"/>
          </p:cNvSpPr>
          <p:nvPr>
            <p:ph type="title"/>
          </p:nvPr>
        </p:nvSpPr>
        <p:spPr/>
        <p:txBody>
          <a:bodyPr/>
          <a:lstStyle/>
          <a:p>
            <a:r>
              <a:rPr lang="en-US"/>
              <a:t>Designs</a:t>
            </a:r>
          </a:p>
        </p:txBody>
      </p:sp>
      <p:sp>
        <p:nvSpPr>
          <p:cNvPr id="5" name="Text Placeholder 4">
            <a:extLst>
              <a:ext uri="{FF2B5EF4-FFF2-40B4-BE49-F238E27FC236}">
                <a16:creationId xmlns:a16="http://schemas.microsoft.com/office/drawing/2014/main" id="{00F8F324-A3B6-44BA-BA65-D5F211F70597}"/>
              </a:ext>
            </a:extLst>
          </p:cNvPr>
          <p:cNvSpPr>
            <a:spLocks noGrp="1"/>
          </p:cNvSpPr>
          <p:nvPr>
            <p:ph type="body" sz="quarter" idx="11"/>
          </p:nvPr>
        </p:nvSpPr>
        <p:spPr>
          <a:xfrm>
            <a:off x="2254660" y="1000345"/>
            <a:ext cx="6208620" cy="3615019"/>
          </a:xfrm>
        </p:spPr>
        <p: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69A"/>
                </a:solidFill>
                <a:effectLst/>
                <a:uLnTx/>
                <a:uFillTx/>
                <a:latin typeface="Arial" panose="020B0604020202020204"/>
                <a:ea typeface="+mn-ea"/>
                <a:cs typeface="+mn-cs"/>
              </a:rPr>
              <a:t>Design 3: Interior Door Hinge</a:t>
            </a:r>
            <a:br>
              <a:rPr kumimoji="0" lang="en-US" sz="1600" b="0" i="0" u="none" strike="noStrike" kern="1200" cap="none" spc="0" normalizeH="0" baseline="0" noProof="0">
                <a:ln>
                  <a:noFill/>
                </a:ln>
                <a:solidFill>
                  <a:srgbClr val="00269A"/>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Advantages: Flush with exterior of rocket, simple latching mechanism</a:t>
            </a:r>
          </a:p>
          <a:p>
            <a:pPr marL="0" marR="0" lvl="0" indent="0" algn="l" defTabSz="41147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srgbClr val="00269A"/>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Disadvantages: Vibrations might cause unlatching, bulky hinge mechanism</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411470" rtl="0" eaLnBrk="1" fontAlgn="auto" latinLnBrk="0" hangingPunct="1">
              <a:lnSpc>
                <a:spcPct val="100000"/>
              </a:lnSpc>
              <a:spcBef>
                <a:spcPts val="6600"/>
              </a:spcBef>
              <a:spcAft>
                <a:spcPts val="0"/>
              </a:spcAft>
              <a:buClrTx/>
              <a:buSzTx/>
              <a:buFontTx/>
              <a:buNone/>
              <a:tabLst/>
              <a:defRPr/>
            </a:pPr>
            <a:r>
              <a:rPr kumimoji="0" lang="en-US" sz="1600" b="1" i="0" u="none" strike="noStrike" kern="1200" cap="none" spc="0" normalizeH="0" baseline="0" noProof="0">
                <a:ln>
                  <a:noFill/>
                </a:ln>
                <a:solidFill>
                  <a:srgbClr val="00269A"/>
                </a:solidFill>
                <a:effectLst/>
                <a:uLnTx/>
                <a:uFillTx/>
                <a:latin typeface="Arial" panose="020B0604020202020204"/>
                <a:ea typeface="+mn-ea"/>
                <a:cs typeface="+mn-cs"/>
              </a:rPr>
              <a:t>Design 4: Twisting latching</a:t>
            </a:r>
            <a:br>
              <a:rPr kumimoji="0" lang="en-US" sz="1600" b="0" i="0" u="none" strike="noStrike" kern="1200" cap="none" spc="0" normalizeH="0" baseline="0" noProof="0">
                <a:ln>
                  <a:noFill/>
                </a:ln>
                <a:solidFill>
                  <a:srgbClr val="00269A"/>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Advantages: Scalable and lightweight, tight seal on door</a:t>
            </a:r>
          </a:p>
          <a:p>
            <a:pPr marL="0" marR="0" lvl="0" indent="0" algn="l" defTabSz="41147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srgbClr val="00269A"/>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Disadvantages: Possible aerodynamic drag, intricate design</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a:p>
            <a:endParaRPr lang="en-US"/>
          </a:p>
        </p:txBody>
      </p:sp>
      <p:pic>
        <p:nvPicPr>
          <p:cNvPr id="7" name="Picture 6">
            <a:extLst>
              <a:ext uri="{FF2B5EF4-FFF2-40B4-BE49-F238E27FC236}">
                <a16:creationId xmlns:a16="http://schemas.microsoft.com/office/drawing/2014/main" id="{DB016C96-CFB8-496E-9490-DD2EEFB735D2}"/>
              </a:ext>
            </a:extLst>
          </p:cNvPr>
          <p:cNvPicPr>
            <a:picLocks noChangeAspect="1"/>
          </p:cNvPicPr>
          <p:nvPr/>
        </p:nvPicPr>
        <p:blipFill>
          <a:blip r:embed="rId2"/>
          <a:stretch>
            <a:fillRect/>
          </a:stretch>
        </p:blipFill>
        <p:spPr>
          <a:xfrm>
            <a:off x="340066" y="1000345"/>
            <a:ext cx="1600200" cy="1442774"/>
          </a:xfrm>
          <a:prstGeom prst="rect">
            <a:avLst/>
          </a:prstGeom>
        </p:spPr>
      </p:pic>
      <p:pic>
        <p:nvPicPr>
          <p:cNvPr id="6" name="Picture 5">
            <a:extLst>
              <a:ext uri="{FF2B5EF4-FFF2-40B4-BE49-F238E27FC236}">
                <a16:creationId xmlns:a16="http://schemas.microsoft.com/office/drawing/2014/main" id="{CF9C74AA-6CEA-4E98-91E1-5C1910C7253D}"/>
              </a:ext>
            </a:extLst>
          </p:cNvPr>
          <p:cNvPicPr>
            <a:picLocks noChangeAspect="1"/>
          </p:cNvPicPr>
          <p:nvPr/>
        </p:nvPicPr>
        <p:blipFill>
          <a:blip r:embed="rId3"/>
          <a:stretch>
            <a:fillRect/>
          </a:stretch>
        </p:blipFill>
        <p:spPr>
          <a:xfrm>
            <a:off x="519918" y="3139827"/>
            <a:ext cx="1412084" cy="1312407"/>
          </a:xfrm>
          <a:prstGeom prst="rect">
            <a:avLst/>
          </a:prstGeom>
        </p:spPr>
      </p:pic>
    </p:spTree>
    <p:extLst>
      <p:ext uri="{BB962C8B-B14F-4D97-AF65-F5344CB8AC3E}">
        <p14:creationId xmlns:p14="http://schemas.microsoft.com/office/powerpoint/2010/main" val="2381372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189A1-A5A4-43DD-AAEF-7FF3B8282EB0}"/>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F8405C2F-668C-4D11-9A51-D51DBC91FB80}"/>
              </a:ext>
            </a:extLst>
          </p:cNvPr>
          <p:cNvSpPr>
            <a:spLocks noGrp="1"/>
          </p:cNvSpPr>
          <p:nvPr>
            <p:ph type="sldNum" sz="quarter" idx="4"/>
          </p:nvPr>
        </p:nvSpPr>
        <p:spPr/>
        <p:txBody>
          <a:bodyPr lIns="91440" tIns="45720" rIns="91440" bIns="45720" anchor="t"/>
          <a:lstStyle/>
          <a:p>
            <a:r>
              <a:rPr lang="en-US"/>
              <a:t> Alex 26</a:t>
            </a:r>
          </a:p>
        </p:txBody>
      </p:sp>
      <p:sp>
        <p:nvSpPr>
          <p:cNvPr id="4" name="Title 3">
            <a:extLst>
              <a:ext uri="{FF2B5EF4-FFF2-40B4-BE49-F238E27FC236}">
                <a16:creationId xmlns:a16="http://schemas.microsoft.com/office/drawing/2014/main" id="{237C11DD-83E5-4FFD-88C9-A173A72F2C7F}"/>
              </a:ext>
            </a:extLst>
          </p:cNvPr>
          <p:cNvSpPr>
            <a:spLocks noGrp="1"/>
          </p:cNvSpPr>
          <p:nvPr>
            <p:ph type="title"/>
          </p:nvPr>
        </p:nvSpPr>
        <p:spPr/>
        <p:txBody>
          <a:bodyPr/>
          <a:lstStyle/>
          <a:p>
            <a:r>
              <a:rPr lang="en-US"/>
              <a:t>Sliding Door Design</a:t>
            </a:r>
          </a:p>
        </p:txBody>
      </p:sp>
      <p:sp>
        <p:nvSpPr>
          <p:cNvPr id="5" name="Text Placeholder 4">
            <a:extLst>
              <a:ext uri="{FF2B5EF4-FFF2-40B4-BE49-F238E27FC236}">
                <a16:creationId xmlns:a16="http://schemas.microsoft.com/office/drawing/2014/main" id="{12E105EA-7FC0-43D8-BBD5-4E21C827ED21}"/>
              </a:ext>
            </a:extLst>
          </p:cNvPr>
          <p:cNvSpPr>
            <a:spLocks noGrp="1"/>
          </p:cNvSpPr>
          <p:nvPr>
            <p:ph type="body" sz="quarter" idx="11"/>
          </p:nvPr>
        </p:nvSpPr>
        <p:spPr>
          <a:xfrm>
            <a:off x="340066" y="1000345"/>
            <a:ext cx="3200637" cy="2192101"/>
          </a:xfrm>
        </p:spPr>
        <p:txBody>
          <a:bodyPr vert="horz" lIns="91440" tIns="45720" rIns="91440" bIns="45720" rtlCol="0" anchor="t">
            <a:noAutofit/>
          </a:bodyPr>
          <a:lstStyle/>
          <a:p>
            <a:pPr marL="285750" indent="-285750">
              <a:buChar char="•"/>
            </a:pPr>
            <a:r>
              <a:rPr lang="en-US">
                <a:cs typeface="Arial"/>
              </a:rPr>
              <a:t> Closes as nozzle is removed.</a:t>
            </a:r>
            <a:endParaRPr lang="en-US"/>
          </a:p>
          <a:p>
            <a:pPr marL="285750" indent="-285750">
              <a:buChar char="•"/>
            </a:pPr>
            <a:r>
              <a:rPr lang="en-US">
                <a:cs typeface="Arial"/>
              </a:rPr>
              <a:t>Spring powered angled latch secures the door.</a:t>
            </a:r>
          </a:p>
          <a:p>
            <a:pPr marL="285750" indent="-285750">
              <a:buChar char="•"/>
            </a:pPr>
            <a:r>
              <a:rPr lang="en-US">
                <a:cs typeface="Arial"/>
              </a:rPr>
              <a:t>Door is sealed by bumper, and brush.</a:t>
            </a:r>
          </a:p>
        </p:txBody>
      </p:sp>
      <p:pic>
        <p:nvPicPr>
          <p:cNvPr id="7" name="Picture 7" descr="A picture containing engineering drawing&#10;&#10;Description automatically generated">
            <a:extLst>
              <a:ext uri="{FF2B5EF4-FFF2-40B4-BE49-F238E27FC236}">
                <a16:creationId xmlns:a16="http://schemas.microsoft.com/office/drawing/2014/main" id="{1B0F088E-6070-4516-A7AC-97DB5A25B970}"/>
              </a:ext>
            </a:extLst>
          </p:cNvPr>
          <p:cNvPicPr>
            <a:picLocks noChangeAspect="1"/>
          </p:cNvPicPr>
          <p:nvPr/>
        </p:nvPicPr>
        <p:blipFill>
          <a:blip r:embed="rId2"/>
          <a:stretch>
            <a:fillRect/>
          </a:stretch>
        </p:blipFill>
        <p:spPr>
          <a:xfrm>
            <a:off x="5598753" y="3324469"/>
            <a:ext cx="1765699" cy="1461644"/>
          </a:xfrm>
          <a:prstGeom prst="rect">
            <a:avLst/>
          </a:prstGeom>
        </p:spPr>
      </p:pic>
      <p:pic>
        <p:nvPicPr>
          <p:cNvPr id="8" name="Picture 8" descr="Graphical user interface, application&#10;&#10;Description automatically generated">
            <a:extLst>
              <a:ext uri="{FF2B5EF4-FFF2-40B4-BE49-F238E27FC236}">
                <a16:creationId xmlns:a16="http://schemas.microsoft.com/office/drawing/2014/main" id="{D87F80A7-9CF3-4220-9B30-B97F89825744}"/>
              </a:ext>
            </a:extLst>
          </p:cNvPr>
          <p:cNvPicPr>
            <a:picLocks noChangeAspect="1"/>
          </p:cNvPicPr>
          <p:nvPr/>
        </p:nvPicPr>
        <p:blipFill>
          <a:blip r:embed="rId3"/>
          <a:stretch>
            <a:fillRect/>
          </a:stretch>
        </p:blipFill>
        <p:spPr>
          <a:xfrm>
            <a:off x="1279521" y="3435307"/>
            <a:ext cx="2743200" cy="1076720"/>
          </a:xfrm>
          <a:prstGeom prst="rect">
            <a:avLst/>
          </a:prstGeom>
        </p:spPr>
      </p:pic>
      <p:pic>
        <p:nvPicPr>
          <p:cNvPr id="9" name="Picture 9" descr="A picture containing diagram&#10;&#10;Description automatically generated">
            <a:extLst>
              <a:ext uri="{FF2B5EF4-FFF2-40B4-BE49-F238E27FC236}">
                <a16:creationId xmlns:a16="http://schemas.microsoft.com/office/drawing/2014/main" id="{8CF39B4D-5ED7-4654-B1F5-92CEE7BE2FD8}"/>
              </a:ext>
            </a:extLst>
          </p:cNvPr>
          <p:cNvPicPr>
            <a:picLocks noChangeAspect="1"/>
          </p:cNvPicPr>
          <p:nvPr/>
        </p:nvPicPr>
        <p:blipFill>
          <a:blip r:embed="rId4"/>
          <a:stretch>
            <a:fillRect/>
          </a:stretch>
        </p:blipFill>
        <p:spPr>
          <a:xfrm>
            <a:off x="4107863" y="883712"/>
            <a:ext cx="4691171" cy="2126408"/>
          </a:xfrm>
          <a:prstGeom prst="rect">
            <a:avLst/>
          </a:prstGeom>
        </p:spPr>
      </p:pic>
      <p:sp>
        <p:nvSpPr>
          <p:cNvPr id="6" name="TextBox 5">
            <a:extLst>
              <a:ext uri="{FF2B5EF4-FFF2-40B4-BE49-F238E27FC236}">
                <a16:creationId xmlns:a16="http://schemas.microsoft.com/office/drawing/2014/main" id="{F6C68290-794D-47BB-A25B-6043FF8D7C5E}"/>
              </a:ext>
            </a:extLst>
          </p:cNvPr>
          <p:cNvSpPr txBox="1"/>
          <p:nvPr/>
        </p:nvSpPr>
        <p:spPr>
          <a:xfrm>
            <a:off x="5291203" y="2989008"/>
            <a:ext cx="2286000" cy="276999"/>
          </a:xfrm>
          <a:prstGeom prst="rect">
            <a:avLst/>
          </a:prstGeom>
          <a:noFill/>
        </p:spPr>
        <p:txBody>
          <a:bodyPr wrap="square" lIns="91440" tIns="45720" rIns="91440" bIns="45720" rtlCol="0" anchor="t">
            <a:spAutoFit/>
          </a:bodyPr>
          <a:lstStyle/>
          <a:p>
            <a:r>
              <a:rPr lang="en-US" sz="1200"/>
              <a:t>Figure 19: Sliding Door Views</a:t>
            </a:r>
          </a:p>
        </p:txBody>
      </p:sp>
      <p:sp>
        <p:nvSpPr>
          <p:cNvPr id="10" name="TextBox 9">
            <a:extLst>
              <a:ext uri="{FF2B5EF4-FFF2-40B4-BE49-F238E27FC236}">
                <a16:creationId xmlns:a16="http://schemas.microsoft.com/office/drawing/2014/main" id="{B0F91CA6-B3FC-449A-B544-589B1FE02386}"/>
              </a:ext>
            </a:extLst>
          </p:cNvPr>
          <p:cNvSpPr txBox="1"/>
          <p:nvPr/>
        </p:nvSpPr>
        <p:spPr>
          <a:xfrm>
            <a:off x="1588189" y="4569006"/>
            <a:ext cx="2128894" cy="276999"/>
          </a:xfrm>
          <a:prstGeom prst="rect">
            <a:avLst/>
          </a:prstGeom>
          <a:noFill/>
        </p:spPr>
        <p:txBody>
          <a:bodyPr wrap="square" lIns="91440" tIns="45720" rIns="91440" bIns="45720" rtlCol="0" anchor="t">
            <a:spAutoFit/>
          </a:bodyPr>
          <a:lstStyle/>
          <a:p>
            <a:r>
              <a:rPr lang="en-US" sz="1200"/>
              <a:t>Figure 20: Rubber Bumper</a:t>
            </a:r>
          </a:p>
        </p:txBody>
      </p:sp>
      <p:sp>
        <p:nvSpPr>
          <p:cNvPr id="11" name="TextBox 10">
            <a:extLst>
              <a:ext uri="{FF2B5EF4-FFF2-40B4-BE49-F238E27FC236}">
                <a16:creationId xmlns:a16="http://schemas.microsoft.com/office/drawing/2014/main" id="{039EC0B3-19E7-4686-BB53-2AFDDF2DF914}"/>
              </a:ext>
            </a:extLst>
          </p:cNvPr>
          <p:cNvSpPr txBox="1"/>
          <p:nvPr/>
        </p:nvSpPr>
        <p:spPr>
          <a:xfrm>
            <a:off x="5385493" y="4790148"/>
            <a:ext cx="2192218" cy="276999"/>
          </a:xfrm>
          <a:prstGeom prst="rect">
            <a:avLst/>
          </a:prstGeom>
          <a:noFill/>
        </p:spPr>
        <p:txBody>
          <a:bodyPr wrap="square" lIns="91440" tIns="45720" rIns="91440" bIns="45720" rtlCol="0" anchor="t">
            <a:spAutoFit/>
          </a:bodyPr>
          <a:lstStyle/>
          <a:p>
            <a:r>
              <a:rPr lang="en-US" sz="1200"/>
              <a:t>Figure 21: Sliding Door Latch</a:t>
            </a:r>
          </a:p>
        </p:txBody>
      </p:sp>
    </p:spTree>
    <p:extLst>
      <p:ext uri="{BB962C8B-B14F-4D97-AF65-F5344CB8AC3E}">
        <p14:creationId xmlns:p14="http://schemas.microsoft.com/office/powerpoint/2010/main" val="3621769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EF7B6E-2A64-423F-8CC9-82A2135E8266}"/>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D3A656A3-26D4-4D3F-A941-7CC22C1967C1}"/>
              </a:ext>
            </a:extLst>
          </p:cNvPr>
          <p:cNvSpPr>
            <a:spLocks noGrp="1"/>
          </p:cNvSpPr>
          <p:nvPr>
            <p:ph type="sldNum" sz="quarter" idx="4"/>
          </p:nvPr>
        </p:nvSpPr>
        <p:spPr/>
        <p:txBody>
          <a:bodyPr lIns="91440" tIns="45720" rIns="91440" bIns="45720" anchor="t"/>
          <a:lstStyle/>
          <a:p>
            <a:r>
              <a:rPr lang="en-US"/>
              <a:t>Tim 27</a:t>
            </a:r>
          </a:p>
        </p:txBody>
      </p:sp>
      <p:sp>
        <p:nvSpPr>
          <p:cNvPr id="4" name="Title 3">
            <a:extLst>
              <a:ext uri="{FF2B5EF4-FFF2-40B4-BE49-F238E27FC236}">
                <a16:creationId xmlns:a16="http://schemas.microsoft.com/office/drawing/2014/main" id="{8815CF69-067A-4CD1-B417-50063F1FB57C}"/>
              </a:ext>
            </a:extLst>
          </p:cNvPr>
          <p:cNvSpPr>
            <a:spLocks noGrp="1"/>
          </p:cNvSpPr>
          <p:nvPr>
            <p:ph type="title"/>
          </p:nvPr>
        </p:nvSpPr>
        <p:spPr/>
        <p:txBody>
          <a:bodyPr/>
          <a:lstStyle/>
          <a:p>
            <a:r>
              <a:rPr lang="en-US"/>
              <a:t>Exterior Hinge Design</a:t>
            </a:r>
          </a:p>
        </p:txBody>
      </p:sp>
      <p:sp>
        <p:nvSpPr>
          <p:cNvPr id="5" name="Text Placeholder 4">
            <a:extLst>
              <a:ext uri="{FF2B5EF4-FFF2-40B4-BE49-F238E27FC236}">
                <a16:creationId xmlns:a16="http://schemas.microsoft.com/office/drawing/2014/main" id="{BA0BDD4F-6F79-494D-9916-DA9F5EAE6A67}"/>
              </a:ext>
            </a:extLst>
          </p:cNvPr>
          <p:cNvSpPr>
            <a:spLocks noGrp="1"/>
          </p:cNvSpPr>
          <p:nvPr>
            <p:ph type="body" sz="quarter" idx="11"/>
          </p:nvPr>
        </p:nvSpPr>
        <p:spPr>
          <a:xfrm>
            <a:off x="6304281" y="1000345"/>
            <a:ext cx="2421215" cy="3615019"/>
          </a:xfrm>
        </p:spPr>
        <p:txBody>
          <a:bodyPr vert="horz" lIns="91440" tIns="45720" rIns="91440" bIns="45720" rtlCol="0" anchor="t">
            <a:noAutofit/>
          </a:bodyPr>
          <a:lstStyle/>
          <a:p>
            <a:pPr marL="285750" indent="-285750">
              <a:buChar char="•"/>
            </a:pPr>
            <a:r>
              <a:rPr lang="en-US">
                <a:cs typeface="Arial"/>
              </a:rPr>
              <a:t>Exterior door closes as the nozzle is removed at launch. </a:t>
            </a:r>
          </a:p>
          <a:p>
            <a:pPr marL="285750" indent="-285750">
              <a:buChar char="•"/>
            </a:pPr>
            <a:r>
              <a:rPr lang="en-US">
                <a:cs typeface="Arial"/>
              </a:rPr>
              <a:t>Closed by the hinge torsional spring forcing the angled latch to hook onto edge.</a:t>
            </a:r>
          </a:p>
          <a:p>
            <a:pPr marL="285750" indent="-285750">
              <a:buChar char="•"/>
            </a:pPr>
            <a:r>
              <a:rPr lang="en-US">
                <a:cs typeface="Arial"/>
              </a:rPr>
              <a:t>Secured by fitted tolerances</a:t>
            </a:r>
          </a:p>
          <a:p>
            <a:pPr marL="285750" indent="-285750">
              <a:buChar char="•"/>
            </a:pPr>
            <a:endParaRPr lang="en-US">
              <a:cs typeface="Arial"/>
            </a:endParaRPr>
          </a:p>
          <a:p>
            <a:pPr marL="285750" indent="-285750">
              <a:buChar char="•"/>
            </a:pPr>
            <a:endParaRPr lang="en-US">
              <a:cs typeface="Arial"/>
            </a:endParaRPr>
          </a:p>
          <a:p>
            <a:pPr marL="285750" indent="-285750">
              <a:buChar char="•"/>
            </a:pPr>
            <a:endParaRPr lang="en-US">
              <a:cs typeface="Arial"/>
            </a:endParaRPr>
          </a:p>
          <a:p>
            <a:pPr marL="285750" indent="-285750">
              <a:buChar char="•"/>
            </a:pPr>
            <a:endParaRPr lang="en-US">
              <a:cs typeface="Arial"/>
            </a:endParaRPr>
          </a:p>
          <a:p>
            <a:pPr marL="285750" indent="-285750">
              <a:buChar char="•"/>
            </a:pPr>
            <a:endParaRPr lang="en-US">
              <a:cs typeface="Arial"/>
            </a:endParaRPr>
          </a:p>
        </p:txBody>
      </p:sp>
      <p:pic>
        <p:nvPicPr>
          <p:cNvPr id="7" name="Picture 6">
            <a:extLst>
              <a:ext uri="{FF2B5EF4-FFF2-40B4-BE49-F238E27FC236}">
                <a16:creationId xmlns:a16="http://schemas.microsoft.com/office/drawing/2014/main" id="{8770A50F-EBEC-4FA9-B14A-4FC34C26C0FD}"/>
              </a:ext>
            </a:extLst>
          </p:cNvPr>
          <p:cNvPicPr>
            <a:picLocks noChangeAspect="1"/>
          </p:cNvPicPr>
          <p:nvPr/>
        </p:nvPicPr>
        <p:blipFill>
          <a:blip r:embed="rId2"/>
          <a:stretch>
            <a:fillRect/>
          </a:stretch>
        </p:blipFill>
        <p:spPr>
          <a:xfrm>
            <a:off x="340067" y="1000344"/>
            <a:ext cx="3138790" cy="3615019"/>
          </a:xfrm>
          <a:prstGeom prst="rect">
            <a:avLst/>
          </a:prstGeom>
        </p:spPr>
      </p:pic>
      <p:pic>
        <p:nvPicPr>
          <p:cNvPr id="9" name="Picture 8">
            <a:extLst>
              <a:ext uri="{FF2B5EF4-FFF2-40B4-BE49-F238E27FC236}">
                <a16:creationId xmlns:a16="http://schemas.microsoft.com/office/drawing/2014/main" id="{17CD1475-A198-4543-AA1F-E8960B63DDB5}"/>
              </a:ext>
            </a:extLst>
          </p:cNvPr>
          <p:cNvPicPr>
            <a:picLocks noChangeAspect="1"/>
          </p:cNvPicPr>
          <p:nvPr/>
        </p:nvPicPr>
        <p:blipFill>
          <a:blip r:embed="rId3"/>
          <a:stretch>
            <a:fillRect/>
          </a:stretch>
        </p:blipFill>
        <p:spPr>
          <a:xfrm>
            <a:off x="3515554" y="1000345"/>
            <a:ext cx="2512713" cy="1626038"/>
          </a:xfrm>
          <a:prstGeom prst="rect">
            <a:avLst/>
          </a:prstGeom>
        </p:spPr>
      </p:pic>
      <p:pic>
        <p:nvPicPr>
          <p:cNvPr id="11" name="Picture 10">
            <a:extLst>
              <a:ext uri="{FF2B5EF4-FFF2-40B4-BE49-F238E27FC236}">
                <a16:creationId xmlns:a16="http://schemas.microsoft.com/office/drawing/2014/main" id="{27E7A95F-7156-458C-862B-5D3FB23DD4D6}"/>
              </a:ext>
            </a:extLst>
          </p:cNvPr>
          <p:cNvPicPr>
            <a:picLocks noChangeAspect="1"/>
          </p:cNvPicPr>
          <p:nvPr/>
        </p:nvPicPr>
        <p:blipFill>
          <a:blip r:embed="rId4"/>
          <a:stretch>
            <a:fillRect/>
          </a:stretch>
        </p:blipFill>
        <p:spPr>
          <a:xfrm>
            <a:off x="4020220" y="3141170"/>
            <a:ext cx="1643080" cy="1486893"/>
          </a:xfrm>
          <a:prstGeom prst="rect">
            <a:avLst/>
          </a:prstGeom>
        </p:spPr>
      </p:pic>
      <p:sp>
        <p:nvSpPr>
          <p:cNvPr id="12" name="TextBox 11">
            <a:extLst>
              <a:ext uri="{FF2B5EF4-FFF2-40B4-BE49-F238E27FC236}">
                <a16:creationId xmlns:a16="http://schemas.microsoft.com/office/drawing/2014/main" id="{9B82E1EC-1CBB-45F3-9210-018D15EDD59E}"/>
              </a:ext>
            </a:extLst>
          </p:cNvPr>
          <p:cNvSpPr txBox="1"/>
          <p:nvPr/>
        </p:nvSpPr>
        <p:spPr>
          <a:xfrm>
            <a:off x="670470" y="4494713"/>
            <a:ext cx="2674833" cy="276999"/>
          </a:xfrm>
          <a:prstGeom prst="rect">
            <a:avLst/>
          </a:prstGeom>
          <a:noFill/>
        </p:spPr>
        <p:txBody>
          <a:bodyPr wrap="square" lIns="91440" tIns="45720" rIns="91440" bIns="45720" rtlCol="0" anchor="t">
            <a:spAutoFit/>
          </a:bodyPr>
          <a:lstStyle/>
          <a:p>
            <a:r>
              <a:rPr lang="en-US" sz="1200"/>
              <a:t>Figure 22:  (a) Exterior Hinge Open</a:t>
            </a:r>
          </a:p>
        </p:txBody>
      </p:sp>
      <p:sp>
        <p:nvSpPr>
          <p:cNvPr id="13" name="TextBox 12">
            <a:extLst>
              <a:ext uri="{FF2B5EF4-FFF2-40B4-BE49-F238E27FC236}">
                <a16:creationId xmlns:a16="http://schemas.microsoft.com/office/drawing/2014/main" id="{6E985F90-FC44-4F9C-BAA6-5C035A6D7F53}"/>
              </a:ext>
            </a:extLst>
          </p:cNvPr>
          <p:cNvSpPr txBox="1"/>
          <p:nvPr/>
        </p:nvSpPr>
        <p:spPr>
          <a:xfrm>
            <a:off x="3476980" y="2573827"/>
            <a:ext cx="2468947" cy="276999"/>
          </a:xfrm>
          <a:prstGeom prst="rect">
            <a:avLst/>
          </a:prstGeom>
          <a:noFill/>
        </p:spPr>
        <p:txBody>
          <a:bodyPr wrap="square" lIns="91440" tIns="45720" rIns="91440" bIns="45720" rtlCol="0" anchor="t">
            <a:spAutoFit/>
          </a:bodyPr>
          <a:lstStyle/>
          <a:p>
            <a:pPr algn="ctr"/>
            <a:r>
              <a:rPr lang="en-US" sz="1200"/>
              <a:t>(b) Exterior Hinge Closed</a:t>
            </a:r>
          </a:p>
        </p:txBody>
      </p:sp>
      <p:sp>
        <p:nvSpPr>
          <p:cNvPr id="14" name="TextBox 13">
            <a:extLst>
              <a:ext uri="{FF2B5EF4-FFF2-40B4-BE49-F238E27FC236}">
                <a16:creationId xmlns:a16="http://schemas.microsoft.com/office/drawing/2014/main" id="{C0707D37-BF0D-4C0D-93AE-4DEB431084AC}"/>
              </a:ext>
            </a:extLst>
          </p:cNvPr>
          <p:cNvSpPr txBox="1"/>
          <p:nvPr/>
        </p:nvSpPr>
        <p:spPr>
          <a:xfrm>
            <a:off x="3944954" y="4625756"/>
            <a:ext cx="1793611" cy="276999"/>
          </a:xfrm>
          <a:prstGeom prst="rect">
            <a:avLst/>
          </a:prstGeom>
          <a:noFill/>
        </p:spPr>
        <p:txBody>
          <a:bodyPr wrap="square" lIns="91440" tIns="45720" rIns="91440" bIns="45720" rtlCol="0" anchor="t">
            <a:spAutoFit/>
          </a:bodyPr>
          <a:lstStyle/>
          <a:p>
            <a:pPr algn="ctr"/>
            <a:r>
              <a:rPr lang="en-US" sz="1200"/>
              <a:t>(c) Angled Latch</a:t>
            </a:r>
            <a:endParaRPr lang="en-US"/>
          </a:p>
        </p:txBody>
      </p:sp>
    </p:spTree>
    <p:extLst>
      <p:ext uri="{BB962C8B-B14F-4D97-AF65-F5344CB8AC3E}">
        <p14:creationId xmlns:p14="http://schemas.microsoft.com/office/powerpoint/2010/main" val="425332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7DF9100-1AD7-45AB-85BC-5FA175F77B33}"/>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08F84D27-D516-4264-9196-EA494041BE02}"/>
              </a:ext>
            </a:extLst>
          </p:cNvPr>
          <p:cNvSpPr>
            <a:spLocks noGrp="1"/>
          </p:cNvSpPr>
          <p:nvPr>
            <p:ph type="sldNum" sz="quarter" idx="4"/>
          </p:nvPr>
        </p:nvSpPr>
        <p:spPr/>
        <p:txBody>
          <a:bodyPr/>
          <a:lstStyle/>
          <a:p>
            <a:r>
              <a:rPr lang="en-US"/>
              <a:t>Michael </a:t>
            </a:r>
            <a:fld id="{32A2F39E-E4DB-494E-AB40-38356C65078C}" type="slidenum">
              <a:rPr lang="en-US" smtClean="0"/>
              <a:pPr/>
              <a:t>28</a:t>
            </a:fld>
            <a:endParaRPr lang="en-US"/>
          </a:p>
        </p:txBody>
      </p:sp>
      <p:sp>
        <p:nvSpPr>
          <p:cNvPr id="4" name="Title 3">
            <a:extLst>
              <a:ext uri="{FF2B5EF4-FFF2-40B4-BE49-F238E27FC236}">
                <a16:creationId xmlns:a16="http://schemas.microsoft.com/office/drawing/2014/main" id="{36B24FC9-8621-4A42-980E-E58F376206EF}"/>
              </a:ext>
            </a:extLst>
          </p:cNvPr>
          <p:cNvSpPr>
            <a:spLocks noGrp="1"/>
          </p:cNvSpPr>
          <p:nvPr>
            <p:ph type="title"/>
          </p:nvPr>
        </p:nvSpPr>
        <p:spPr/>
        <p:txBody>
          <a:bodyPr/>
          <a:lstStyle/>
          <a:p>
            <a:r>
              <a:rPr lang="en-US"/>
              <a:t>Interior Hinge Design</a:t>
            </a:r>
          </a:p>
        </p:txBody>
      </p:sp>
      <p:sp>
        <p:nvSpPr>
          <p:cNvPr id="5" name="Text Placeholder 4">
            <a:extLst>
              <a:ext uri="{FF2B5EF4-FFF2-40B4-BE49-F238E27FC236}">
                <a16:creationId xmlns:a16="http://schemas.microsoft.com/office/drawing/2014/main" id="{C2C84EF2-4C18-4109-B085-ADC809EB92BE}"/>
              </a:ext>
            </a:extLst>
          </p:cNvPr>
          <p:cNvSpPr>
            <a:spLocks noGrp="1"/>
          </p:cNvSpPr>
          <p:nvPr>
            <p:ph type="body" sz="quarter" idx="11"/>
          </p:nvPr>
        </p:nvSpPr>
        <p:spPr>
          <a:xfrm>
            <a:off x="5685945" y="950550"/>
            <a:ext cx="3016134" cy="2721549"/>
          </a:xfrm>
        </p:spPr>
        <p:txBody>
          <a:bodyPr vert="horz" lIns="91440" tIns="45720" rIns="91440" bIns="45720" rtlCol="0" anchor="t">
            <a:noAutofit/>
          </a:bodyPr>
          <a:lstStyle/>
          <a:p>
            <a:pPr marL="285750" indent="-285750">
              <a:buChar char="•"/>
            </a:pPr>
            <a:r>
              <a:rPr lang="en-US">
                <a:cs typeface="Arial" panose="020B0604020202020204"/>
              </a:rPr>
              <a:t>Interior hinge creates a flush exterior face.</a:t>
            </a:r>
          </a:p>
          <a:p>
            <a:pPr marL="285750" indent="-285750">
              <a:buChar char="•"/>
            </a:pPr>
            <a:r>
              <a:rPr lang="en-US">
                <a:cs typeface="Arial" panose="020B0604020202020204"/>
              </a:rPr>
              <a:t>Internal torsion springs close door after nozzle removal.</a:t>
            </a:r>
          </a:p>
          <a:p>
            <a:pPr marL="285750" indent="-285750">
              <a:buChar char="•"/>
            </a:pPr>
            <a:r>
              <a:rPr lang="en-US">
                <a:cs typeface="Arial" panose="020B0604020202020204"/>
              </a:rPr>
              <a:t>Rounded knob latching system locks with closing force of door.</a:t>
            </a:r>
          </a:p>
        </p:txBody>
      </p:sp>
      <p:pic>
        <p:nvPicPr>
          <p:cNvPr id="6" name="Picture 6" descr="A picture containing logo&#10;&#10;Description automatically generated">
            <a:extLst>
              <a:ext uri="{FF2B5EF4-FFF2-40B4-BE49-F238E27FC236}">
                <a16:creationId xmlns:a16="http://schemas.microsoft.com/office/drawing/2014/main" id="{EFEF2003-40A9-4320-AB4B-679653568592}"/>
              </a:ext>
            </a:extLst>
          </p:cNvPr>
          <p:cNvPicPr>
            <a:picLocks noChangeAspect="1"/>
          </p:cNvPicPr>
          <p:nvPr/>
        </p:nvPicPr>
        <p:blipFill>
          <a:blip r:embed="rId2"/>
          <a:stretch>
            <a:fillRect/>
          </a:stretch>
        </p:blipFill>
        <p:spPr>
          <a:xfrm>
            <a:off x="242047" y="950550"/>
            <a:ext cx="3106270" cy="2516259"/>
          </a:xfrm>
          <a:prstGeom prst="rect">
            <a:avLst/>
          </a:prstGeom>
        </p:spPr>
      </p:pic>
      <p:sp>
        <p:nvSpPr>
          <p:cNvPr id="9" name="TextBox 8">
            <a:extLst>
              <a:ext uri="{FF2B5EF4-FFF2-40B4-BE49-F238E27FC236}">
                <a16:creationId xmlns:a16="http://schemas.microsoft.com/office/drawing/2014/main" id="{D03DF464-F3C8-4B63-9B12-223EB33BF5F4}"/>
              </a:ext>
            </a:extLst>
          </p:cNvPr>
          <p:cNvSpPr txBox="1"/>
          <p:nvPr/>
        </p:nvSpPr>
        <p:spPr>
          <a:xfrm>
            <a:off x="723978" y="3328309"/>
            <a:ext cx="2472608" cy="276999"/>
          </a:xfrm>
          <a:prstGeom prst="rect">
            <a:avLst/>
          </a:prstGeom>
          <a:noFill/>
        </p:spPr>
        <p:txBody>
          <a:bodyPr wrap="square" lIns="91440" tIns="45720" rIns="91440" bIns="45720" rtlCol="0" anchor="t">
            <a:spAutoFit/>
          </a:bodyPr>
          <a:lstStyle/>
          <a:p>
            <a:r>
              <a:rPr lang="en-US" sz="1200"/>
              <a:t>Figure 23: (a) Open Door View </a:t>
            </a:r>
          </a:p>
        </p:txBody>
      </p:sp>
      <p:pic>
        <p:nvPicPr>
          <p:cNvPr id="10" name="Picture 10" descr="Graphical user interface&#10;&#10;Description automatically generated">
            <a:extLst>
              <a:ext uri="{FF2B5EF4-FFF2-40B4-BE49-F238E27FC236}">
                <a16:creationId xmlns:a16="http://schemas.microsoft.com/office/drawing/2014/main" id="{7A87CA9D-BAD6-4A75-AB2C-6FC66639983E}"/>
              </a:ext>
            </a:extLst>
          </p:cNvPr>
          <p:cNvPicPr>
            <a:picLocks noChangeAspect="1"/>
          </p:cNvPicPr>
          <p:nvPr/>
        </p:nvPicPr>
        <p:blipFill>
          <a:blip r:embed="rId3"/>
          <a:stretch>
            <a:fillRect/>
          </a:stretch>
        </p:blipFill>
        <p:spPr>
          <a:xfrm>
            <a:off x="3368489" y="2253697"/>
            <a:ext cx="1815353" cy="2236306"/>
          </a:xfrm>
          <a:prstGeom prst="rect">
            <a:avLst/>
          </a:prstGeom>
        </p:spPr>
      </p:pic>
      <p:sp>
        <p:nvSpPr>
          <p:cNvPr id="12" name="TextBox 11">
            <a:extLst>
              <a:ext uri="{FF2B5EF4-FFF2-40B4-BE49-F238E27FC236}">
                <a16:creationId xmlns:a16="http://schemas.microsoft.com/office/drawing/2014/main" id="{A7C08836-2696-4E84-BA98-75962116F87B}"/>
              </a:ext>
            </a:extLst>
          </p:cNvPr>
          <p:cNvSpPr txBox="1"/>
          <p:nvPr/>
        </p:nvSpPr>
        <p:spPr>
          <a:xfrm>
            <a:off x="3148441" y="4351503"/>
            <a:ext cx="2255447" cy="276999"/>
          </a:xfrm>
          <a:prstGeom prst="rect">
            <a:avLst/>
          </a:prstGeom>
          <a:noFill/>
        </p:spPr>
        <p:txBody>
          <a:bodyPr wrap="square" lIns="91440" tIns="45720" rIns="91440" bIns="45720" rtlCol="0" anchor="t">
            <a:spAutoFit/>
          </a:bodyPr>
          <a:lstStyle/>
          <a:p>
            <a:pPr algn="ctr"/>
            <a:r>
              <a:rPr lang="en-US" sz="1200"/>
              <a:t>(b) Closed Door View </a:t>
            </a:r>
            <a:endParaRPr lang="en-US"/>
          </a:p>
        </p:txBody>
      </p:sp>
    </p:spTree>
    <p:extLst>
      <p:ext uri="{BB962C8B-B14F-4D97-AF65-F5344CB8AC3E}">
        <p14:creationId xmlns:p14="http://schemas.microsoft.com/office/powerpoint/2010/main" val="627518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708BE7-93FC-471B-8E36-C34C99188BB6}"/>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05240F1B-38B9-469F-92F1-4AAC4A3AEC4F}"/>
              </a:ext>
            </a:extLst>
          </p:cNvPr>
          <p:cNvSpPr>
            <a:spLocks noGrp="1"/>
          </p:cNvSpPr>
          <p:nvPr>
            <p:ph type="sldNum" sz="quarter" idx="4"/>
          </p:nvPr>
        </p:nvSpPr>
        <p:spPr/>
        <p:txBody>
          <a:bodyPr/>
          <a:lstStyle/>
          <a:p>
            <a:r>
              <a:rPr lang="en-US"/>
              <a:t>Jake </a:t>
            </a:r>
            <a:fld id="{32A2F39E-E4DB-494E-AB40-38356C65078C}" type="slidenum">
              <a:rPr lang="en-US" smtClean="0"/>
              <a:pPr/>
              <a:t>29</a:t>
            </a:fld>
            <a:endParaRPr lang="en-US"/>
          </a:p>
        </p:txBody>
      </p:sp>
      <p:sp>
        <p:nvSpPr>
          <p:cNvPr id="4" name="Title 3">
            <a:extLst>
              <a:ext uri="{FF2B5EF4-FFF2-40B4-BE49-F238E27FC236}">
                <a16:creationId xmlns:a16="http://schemas.microsoft.com/office/drawing/2014/main" id="{D622C55E-F786-4ECA-A185-B4B372BCC870}"/>
              </a:ext>
            </a:extLst>
          </p:cNvPr>
          <p:cNvSpPr>
            <a:spLocks noGrp="1"/>
          </p:cNvSpPr>
          <p:nvPr>
            <p:ph type="title"/>
          </p:nvPr>
        </p:nvSpPr>
        <p:spPr/>
        <p:txBody>
          <a:bodyPr/>
          <a:lstStyle/>
          <a:p>
            <a:r>
              <a:rPr lang="en-US"/>
              <a:t>Twisting Latch Design</a:t>
            </a:r>
          </a:p>
        </p:txBody>
      </p:sp>
      <p:sp>
        <p:nvSpPr>
          <p:cNvPr id="5" name="Text Placeholder 4">
            <a:extLst>
              <a:ext uri="{FF2B5EF4-FFF2-40B4-BE49-F238E27FC236}">
                <a16:creationId xmlns:a16="http://schemas.microsoft.com/office/drawing/2014/main" id="{D90B6659-A7D7-46B4-82F7-C528B82285D3}"/>
              </a:ext>
            </a:extLst>
          </p:cNvPr>
          <p:cNvSpPr>
            <a:spLocks noGrp="1"/>
          </p:cNvSpPr>
          <p:nvPr>
            <p:ph type="body" sz="quarter" idx="11"/>
          </p:nvPr>
        </p:nvSpPr>
        <p:spPr>
          <a:xfrm>
            <a:off x="340066" y="934571"/>
            <a:ext cx="4621899" cy="3680793"/>
          </a:xfrm>
        </p:spPr>
        <p:txBody>
          <a:bodyPr/>
          <a:lstStyle/>
          <a:p>
            <a:pPr marL="285750" indent="-285750">
              <a:buFont typeface="Arial" panose="020B0604020202020204" pitchFamily="34" charset="0"/>
              <a:buChar char="•"/>
            </a:pPr>
            <a:r>
              <a:rPr lang="en-US"/>
              <a:t>Uses exterior hinge design, with a solid aluminum door. </a:t>
            </a:r>
          </a:p>
          <a:p>
            <a:pPr marL="285750" indent="-285750">
              <a:buFont typeface="Arial" panose="020B0604020202020204" pitchFamily="34" charset="0"/>
              <a:buChar char="•"/>
            </a:pPr>
            <a:r>
              <a:rPr lang="en-US"/>
              <a:t>Latching system activates as the door hits the fairing.</a:t>
            </a:r>
          </a:p>
          <a:p>
            <a:pPr marL="285750" indent="-285750">
              <a:buFont typeface="Arial" panose="020B0604020202020204" pitchFamily="34" charset="0"/>
              <a:buChar char="•"/>
            </a:pPr>
            <a:r>
              <a:rPr lang="en-US"/>
              <a:t>Latch twists 180 degrees until it locks down the door to the fairing.</a:t>
            </a:r>
          </a:p>
          <a:p>
            <a:pPr marL="285750" indent="-285750">
              <a:buFont typeface="Arial" panose="020B0604020202020204" pitchFamily="34" charset="0"/>
              <a:buChar char="•"/>
            </a:pPr>
            <a:r>
              <a:rPr lang="en-US"/>
              <a:t>The design can be reopenable by hand, by turning the latch counterclockwise with enough force to overcome the torsion spring.</a:t>
            </a:r>
          </a:p>
        </p:txBody>
      </p:sp>
      <p:sp>
        <p:nvSpPr>
          <p:cNvPr id="8" name="TextBox 7">
            <a:extLst>
              <a:ext uri="{FF2B5EF4-FFF2-40B4-BE49-F238E27FC236}">
                <a16:creationId xmlns:a16="http://schemas.microsoft.com/office/drawing/2014/main" id="{AC55324F-7357-4915-8EA4-F657E1514E6E}"/>
              </a:ext>
            </a:extLst>
          </p:cNvPr>
          <p:cNvSpPr txBox="1"/>
          <p:nvPr/>
        </p:nvSpPr>
        <p:spPr>
          <a:xfrm>
            <a:off x="5265722" y="2376220"/>
            <a:ext cx="2345608" cy="276999"/>
          </a:xfrm>
          <a:prstGeom prst="rect">
            <a:avLst/>
          </a:prstGeom>
          <a:noFill/>
        </p:spPr>
        <p:txBody>
          <a:bodyPr wrap="square" lIns="91440" tIns="45720" rIns="91440" bIns="45720" rtlCol="0" anchor="t">
            <a:spAutoFit/>
          </a:bodyPr>
          <a:lstStyle/>
          <a:p>
            <a:r>
              <a:rPr lang="en-US" sz="1200"/>
              <a:t>Figure 24: (a) Open Door View </a:t>
            </a:r>
          </a:p>
        </p:txBody>
      </p:sp>
      <p:sp>
        <p:nvSpPr>
          <p:cNvPr id="14" name="TextBox 13">
            <a:extLst>
              <a:ext uri="{FF2B5EF4-FFF2-40B4-BE49-F238E27FC236}">
                <a16:creationId xmlns:a16="http://schemas.microsoft.com/office/drawing/2014/main" id="{0D971BAA-92EF-412C-9CA3-18C6928D69CB}"/>
              </a:ext>
            </a:extLst>
          </p:cNvPr>
          <p:cNvSpPr txBox="1"/>
          <p:nvPr/>
        </p:nvSpPr>
        <p:spPr>
          <a:xfrm>
            <a:off x="5264468" y="4675311"/>
            <a:ext cx="2292309" cy="276999"/>
          </a:xfrm>
          <a:prstGeom prst="rect">
            <a:avLst/>
          </a:prstGeom>
          <a:noFill/>
        </p:spPr>
        <p:txBody>
          <a:bodyPr wrap="square" lIns="91440" tIns="45720" rIns="91440" bIns="45720" rtlCol="0" anchor="t">
            <a:spAutoFit/>
          </a:bodyPr>
          <a:lstStyle/>
          <a:p>
            <a:pPr algn="ctr"/>
            <a:r>
              <a:rPr lang="en-US" sz="1200"/>
              <a:t>(b) Closed Door View </a:t>
            </a:r>
            <a:endParaRPr lang="en-US"/>
          </a:p>
        </p:txBody>
      </p:sp>
      <p:pic>
        <p:nvPicPr>
          <p:cNvPr id="10" name="Picture 9">
            <a:extLst>
              <a:ext uri="{FF2B5EF4-FFF2-40B4-BE49-F238E27FC236}">
                <a16:creationId xmlns:a16="http://schemas.microsoft.com/office/drawing/2014/main" id="{1F668741-5F5B-4544-AC93-F0053872C4F9}"/>
              </a:ext>
            </a:extLst>
          </p:cNvPr>
          <p:cNvPicPr>
            <a:picLocks noChangeAspect="1"/>
          </p:cNvPicPr>
          <p:nvPr/>
        </p:nvPicPr>
        <p:blipFill rotWithShape="1">
          <a:blip r:embed="rId2"/>
          <a:srcRect l="3993" r="6188"/>
          <a:stretch/>
        </p:blipFill>
        <p:spPr>
          <a:xfrm>
            <a:off x="5160684" y="198903"/>
            <a:ext cx="2349976" cy="2174677"/>
          </a:xfrm>
          <a:prstGeom prst="rect">
            <a:avLst/>
          </a:prstGeom>
        </p:spPr>
      </p:pic>
      <p:pic>
        <p:nvPicPr>
          <p:cNvPr id="6" name="Picture 6" descr="A picture containing icon&#10;&#10;Description automatically generated">
            <a:extLst>
              <a:ext uri="{FF2B5EF4-FFF2-40B4-BE49-F238E27FC236}">
                <a16:creationId xmlns:a16="http://schemas.microsoft.com/office/drawing/2014/main" id="{F8BD87D9-4235-40AC-8A31-2397DFA7B73C}"/>
              </a:ext>
            </a:extLst>
          </p:cNvPr>
          <p:cNvPicPr>
            <a:picLocks noChangeAspect="1"/>
          </p:cNvPicPr>
          <p:nvPr/>
        </p:nvPicPr>
        <p:blipFill>
          <a:blip r:embed="rId3"/>
          <a:stretch>
            <a:fillRect/>
          </a:stretch>
        </p:blipFill>
        <p:spPr>
          <a:xfrm>
            <a:off x="5162550" y="2712936"/>
            <a:ext cx="2349500" cy="1959179"/>
          </a:xfrm>
          <a:prstGeom prst="rect">
            <a:avLst/>
          </a:prstGeom>
        </p:spPr>
      </p:pic>
    </p:spTree>
    <p:extLst>
      <p:ext uri="{BB962C8B-B14F-4D97-AF65-F5344CB8AC3E}">
        <p14:creationId xmlns:p14="http://schemas.microsoft.com/office/powerpoint/2010/main" val="33386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3C14E-C5C7-490A-8768-EC28A4D3C8C2}"/>
              </a:ext>
            </a:extLst>
          </p:cNvPr>
          <p:cNvSpPr>
            <a:spLocks noGrp="1"/>
          </p:cNvSpPr>
          <p:nvPr>
            <p:ph type="body" sz="half" idx="2"/>
          </p:nvPr>
        </p:nvSpPr>
        <p:spPr>
          <a:xfrm>
            <a:off x="404605" y="1703543"/>
            <a:ext cx="7339220" cy="1736417"/>
          </a:xfrm>
        </p:spPr>
        <p:txBody>
          <a:bodyPr/>
          <a:lstStyle/>
          <a:p>
            <a:r>
              <a:rPr lang="en-US"/>
              <a:t>Section 1: </a:t>
            </a:r>
          </a:p>
          <a:p>
            <a:r>
              <a:rPr lang="en-US"/>
              <a:t>Project Intro to QFD</a:t>
            </a:r>
          </a:p>
        </p:txBody>
      </p:sp>
      <p:sp>
        <p:nvSpPr>
          <p:cNvPr id="3" name="Footer Placeholder 2">
            <a:extLst>
              <a:ext uri="{FF2B5EF4-FFF2-40B4-BE49-F238E27FC236}">
                <a16:creationId xmlns:a16="http://schemas.microsoft.com/office/drawing/2014/main" id="{5BA35A92-80D1-487D-85C0-D321CC7C23BF}"/>
              </a:ext>
            </a:extLst>
          </p:cNvPr>
          <p:cNvSpPr>
            <a:spLocks noGrp="1"/>
          </p:cNvSpPr>
          <p:nvPr>
            <p:ph type="ftr" sz="quarter" idx="3"/>
          </p:nvPr>
        </p:nvSpPr>
        <p:spPr/>
        <p:txBody>
          <a:bodyPr/>
          <a:lstStyle/>
          <a:p>
            <a:r>
              <a:rPr lang="en-US" kern="0"/>
              <a:t>Northrop Grumman Proprietary Level I</a:t>
            </a:r>
            <a:endParaRPr lang="en-US"/>
          </a:p>
        </p:txBody>
      </p:sp>
      <p:sp>
        <p:nvSpPr>
          <p:cNvPr id="4" name="Slide Number Placeholder 3">
            <a:extLst>
              <a:ext uri="{FF2B5EF4-FFF2-40B4-BE49-F238E27FC236}">
                <a16:creationId xmlns:a16="http://schemas.microsoft.com/office/drawing/2014/main" id="{55826B93-A209-4569-B033-E2B86BF4BEF3}"/>
              </a:ext>
            </a:extLst>
          </p:cNvPr>
          <p:cNvSpPr>
            <a:spLocks noGrp="1"/>
          </p:cNvSpPr>
          <p:nvPr>
            <p:ph type="sldNum" sz="quarter" idx="4"/>
          </p:nvPr>
        </p:nvSpPr>
        <p:spPr/>
        <p:txBody>
          <a:bodyPr/>
          <a:lstStyle/>
          <a:p>
            <a:r>
              <a:rPr lang="en-US"/>
              <a:t>Alex </a:t>
            </a:r>
            <a:fld id="{32A2F39E-E4DB-494E-AB40-38356C65078C}" type="slidenum">
              <a:rPr lang="en-US" smtClean="0"/>
              <a:pPr/>
              <a:t>3</a:t>
            </a:fld>
            <a:endParaRPr lang="en-US"/>
          </a:p>
        </p:txBody>
      </p:sp>
    </p:spTree>
    <p:extLst>
      <p:ext uri="{BB962C8B-B14F-4D97-AF65-F5344CB8AC3E}">
        <p14:creationId xmlns:p14="http://schemas.microsoft.com/office/powerpoint/2010/main" val="233465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254EBD2-480B-459C-8FC4-90F97795245D}"/>
              </a:ext>
            </a:extLst>
          </p:cNvPr>
          <p:cNvPicPr>
            <a:picLocks noChangeAspect="1"/>
          </p:cNvPicPr>
          <p:nvPr/>
        </p:nvPicPr>
        <p:blipFill>
          <a:blip r:embed="rId3"/>
          <a:stretch>
            <a:fillRect/>
          </a:stretch>
        </p:blipFill>
        <p:spPr>
          <a:xfrm>
            <a:off x="2044334" y="2968070"/>
            <a:ext cx="1747395" cy="1978568"/>
          </a:xfrm>
          <a:prstGeom prst="rect">
            <a:avLst/>
          </a:prstGeom>
        </p:spPr>
      </p:pic>
      <p:sp>
        <p:nvSpPr>
          <p:cNvPr id="2" name="Footer Placeholder 1">
            <a:extLst>
              <a:ext uri="{FF2B5EF4-FFF2-40B4-BE49-F238E27FC236}">
                <a16:creationId xmlns:a16="http://schemas.microsoft.com/office/drawing/2014/main" id="{9A4125C1-F46B-492D-91A7-7C1153B023E0}"/>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4F430D99-A8C7-4001-8E78-5D7A097739E4}"/>
              </a:ext>
            </a:extLst>
          </p:cNvPr>
          <p:cNvSpPr>
            <a:spLocks noGrp="1"/>
          </p:cNvSpPr>
          <p:nvPr>
            <p:ph type="sldNum" sz="quarter" idx="4"/>
          </p:nvPr>
        </p:nvSpPr>
        <p:spPr/>
        <p:txBody>
          <a:bodyPr lIns="91440" tIns="45720" rIns="91440" bIns="45720" anchor="t"/>
          <a:lstStyle/>
          <a:p>
            <a:r>
              <a:rPr lang="en-US"/>
              <a:t>Jake 30</a:t>
            </a:r>
            <a:endParaRPr lang="en-US">
              <a:cs typeface="Arial"/>
            </a:endParaRPr>
          </a:p>
        </p:txBody>
      </p:sp>
      <p:sp>
        <p:nvSpPr>
          <p:cNvPr id="4" name="Title 3">
            <a:extLst>
              <a:ext uri="{FF2B5EF4-FFF2-40B4-BE49-F238E27FC236}">
                <a16:creationId xmlns:a16="http://schemas.microsoft.com/office/drawing/2014/main" id="{5787C579-69C3-4A4E-8775-AE1A21A231A2}"/>
              </a:ext>
            </a:extLst>
          </p:cNvPr>
          <p:cNvSpPr>
            <a:spLocks noGrp="1"/>
          </p:cNvSpPr>
          <p:nvPr>
            <p:ph type="title"/>
          </p:nvPr>
        </p:nvSpPr>
        <p:spPr/>
        <p:txBody>
          <a:bodyPr/>
          <a:lstStyle/>
          <a:p>
            <a:r>
              <a:rPr lang="en-US"/>
              <a:t>Twisting Latch Design Cont.</a:t>
            </a:r>
          </a:p>
        </p:txBody>
      </p:sp>
      <p:sp>
        <p:nvSpPr>
          <p:cNvPr id="5" name="Text Placeholder 4">
            <a:extLst>
              <a:ext uri="{FF2B5EF4-FFF2-40B4-BE49-F238E27FC236}">
                <a16:creationId xmlns:a16="http://schemas.microsoft.com/office/drawing/2014/main" id="{4A36BE3D-8A8E-4E51-9FA3-94838984B45E}"/>
              </a:ext>
            </a:extLst>
          </p:cNvPr>
          <p:cNvSpPr>
            <a:spLocks noGrp="1"/>
          </p:cNvSpPr>
          <p:nvPr>
            <p:ph type="body" sz="quarter" idx="11"/>
          </p:nvPr>
        </p:nvSpPr>
        <p:spPr>
          <a:xfrm>
            <a:off x="3791729" y="1086754"/>
            <a:ext cx="4870669" cy="3615019"/>
          </a:xfrm>
        </p:spPr>
        <p:txBody>
          <a:bodyPr/>
          <a:lstStyle/>
          <a:p>
            <a:pPr marL="285750" indent="-285750">
              <a:buFont typeface="Arial" panose="020B0604020202020204" pitchFamily="34" charset="0"/>
              <a:buChar char="•"/>
            </a:pPr>
            <a:r>
              <a:rPr lang="en-US"/>
              <a:t>In open position, latch is held in place by a pin.</a:t>
            </a:r>
          </a:p>
          <a:p>
            <a:pPr marL="285750" indent="-285750">
              <a:buFont typeface="Arial" panose="020B0604020202020204" pitchFamily="34" charset="0"/>
              <a:buChar char="•"/>
            </a:pPr>
            <a:r>
              <a:rPr lang="en-US"/>
              <a:t>The pin gets compressed by the closing door, unlocking the latch, allowing the torsion spring to allow the latch to spin over the top of the door.</a:t>
            </a:r>
          </a:p>
          <a:p>
            <a:pPr marL="285750" indent="-285750">
              <a:buFont typeface="Arial" panose="020B0604020202020204" pitchFamily="34" charset="0"/>
              <a:buChar char="•"/>
            </a:pPr>
            <a:r>
              <a:rPr lang="en-US"/>
              <a:t>The entire latch is held within a steel housing that will fit into the vehicles fairing.</a:t>
            </a:r>
          </a:p>
        </p:txBody>
      </p:sp>
      <p:sp>
        <p:nvSpPr>
          <p:cNvPr id="6" name="TextBox 5">
            <a:extLst>
              <a:ext uri="{FF2B5EF4-FFF2-40B4-BE49-F238E27FC236}">
                <a16:creationId xmlns:a16="http://schemas.microsoft.com/office/drawing/2014/main" id="{26107606-01AF-4087-97D4-1FE566EE983F}"/>
              </a:ext>
            </a:extLst>
          </p:cNvPr>
          <p:cNvSpPr txBox="1"/>
          <p:nvPr/>
        </p:nvSpPr>
        <p:spPr>
          <a:xfrm>
            <a:off x="220282" y="2977878"/>
            <a:ext cx="2772710" cy="276999"/>
          </a:xfrm>
          <a:prstGeom prst="rect">
            <a:avLst/>
          </a:prstGeom>
          <a:noFill/>
        </p:spPr>
        <p:txBody>
          <a:bodyPr wrap="square" rtlCol="0">
            <a:spAutoFit/>
          </a:bodyPr>
          <a:lstStyle/>
          <a:p>
            <a:r>
              <a:rPr lang="en-US" sz="1200"/>
              <a:t>Figure 31: Open Latch Internal View</a:t>
            </a:r>
          </a:p>
        </p:txBody>
      </p:sp>
      <p:sp>
        <p:nvSpPr>
          <p:cNvPr id="11" name="TextBox 10">
            <a:extLst>
              <a:ext uri="{FF2B5EF4-FFF2-40B4-BE49-F238E27FC236}">
                <a16:creationId xmlns:a16="http://schemas.microsoft.com/office/drawing/2014/main" id="{8B4B63DC-6089-473D-B52D-13BDA8D17E31}"/>
              </a:ext>
            </a:extLst>
          </p:cNvPr>
          <p:cNvSpPr txBox="1"/>
          <p:nvPr/>
        </p:nvSpPr>
        <p:spPr>
          <a:xfrm>
            <a:off x="1606637" y="4874731"/>
            <a:ext cx="2857464" cy="276999"/>
          </a:xfrm>
          <a:prstGeom prst="rect">
            <a:avLst/>
          </a:prstGeom>
          <a:noFill/>
        </p:spPr>
        <p:txBody>
          <a:bodyPr wrap="square" rtlCol="0">
            <a:spAutoFit/>
          </a:bodyPr>
          <a:lstStyle/>
          <a:p>
            <a:r>
              <a:rPr lang="en-US" sz="1200"/>
              <a:t>Figure 32: Closed Latch Internal View </a:t>
            </a:r>
          </a:p>
        </p:txBody>
      </p:sp>
      <p:pic>
        <p:nvPicPr>
          <p:cNvPr id="10" name="Picture 9">
            <a:extLst>
              <a:ext uri="{FF2B5EF4-FFF2-40B4-BE49-F238E27FC236}">
                <a16:creationId xmlns:a16="http://schemas.microsoft.com/office/drawing/2014/main" id="{773CA25C-F669-4124-B64B-269A89361441}"/>
              </a:ext>
            </a:extLst>
          </p:cNvPr>
          <p:cNvPicPr>
            <a:picLocks noChangeAspect="1"/>
          </p:cNvPicPr>
          <p:nvPr/>
        </p:nvPicPr>
        <p:blipFill>
          <a:blip r:embed="rId4"/>
          <a:stretch>
            <a:fillRect/>
          </a:stretch>
        </p:blipFill>
        <p:spPr>
          <a:xfrm>
            <a:off x="481602" y="934479"/>
            <a:ext cx="1747395" cy="1926431"/>
          </a:xfrm>
          <a:prstGeom prst="rect">
            <a:avLst/>
          </a:prstGeom>
        </p:spPr>
      </p:pic>
    </p:spTree>
    <p:extLst>
      <p:ext uri="{BB962C8B-B14F-4D97-AF65-F5344CB8AC3E}">
        <p14:creationId xmlns:p14="http://schemas.microsoft.com/office/powerpoint/2010/main" val="3200062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AC79B7-D55C-42DC-92D8-36070560AF35}"/>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ADF1DC8E-4729-4514-8DEB-6CFE1A8F2011}"/>
              </a:ext>
            </a:extLst>
          </p:cNvPr>
          <p:cNvSpPr>
            <a:spLocks noGrp="1"/>
          </p:cNvSpPr>
          <p:nvPr>
            <p:ph type="sldNum" sz="quarter" idx="4"/>
          </p:nvPr>
        </p:nvSpPr>
        <p:spPr>
          <a:xfrm>
            <a:off x="59472" y="4773151"/>
            <a:ext cx="2057400" cy="273844"/>
          </a:xfrm>
        </p:spPr>
        <p:txBody>
          <a:bodyPr lIns="91440" tIns="45720" rIns="91440" bIns="45720" anchor="t"/>
          <a:lstStyle/>
          <a:p>
            <a:r>
              <a:rPr lang="en-US"/>
              <a:t>Sam </a:t>
            </a:r>
            <a:fld id="{32A2F39E-E4DB-494E-AB40-38356C65078C}" type="slidenum">
              <a:rPr lang="en-US" dirty="0" smtClean="0"/>
              <a:pPr/>
              <a:t>31</a:t>
            </a:fld>
            <a:endParaRPr lang="en-US"/>
          </a:p>
        </p:txBody>
      </p:sp>
      <p:sp>
        <p:nvSpPr>
          <p:cNvPr id="4" name="Title 3">
            <a:extLst>
              <a:ext uri="{FF2B5EF4-FFF2-40B4-BE49-F238E27FC236}">
                <a16:creationId xmlns:a16="http://schemas.microsoft.com/office/drawing/2014/main" id="{357A0152-A996-4746-B722-91D118EFEF66}"/>
              </a:ext>
            </a:extLst>
          </p:cNvPr>
          <p:cNvSpPr>
            <a:spLocks noGrp="1"/>
          </p:cNvSpPr>
          <p:nvPr>
            <p:ph type="title"/>
          </p:nvPr>
        </p:nvSpPr>
        <p:spPr/>
        <p:txBody>
          <a:bodyPr/>
          <a:lstStyle/>
          <a:p>
            <a:r>
              <a:rPr lang="en-US"/>
              <a:t>Concept Evaluation</a:t>
            </a:r>
          </a:p>
        </p:txBody>
      </p:sp>
      <p:graphicFrame>
        <p:nvGraphicFramePr>
          <p:cNvPr id="6" name="Table 6">
            <a:extLst>
              <a:ext uri="{FF2B5EF4-FFF2-40B4-BE49-F238E27FC236}">
                <a16:creationId xmlns:a16="http://schemas.microsoft.com/office/drawing/2014/main" id="{0F565C14-AFA7-48CD-A0DC-9EFAAA44CA63}"/>
              </a:ext>
            </a:extLst>
          </p:cNvPr>
          <p:cNvGraphicFramePr>
            <a:graphicFrameLocks noGrp="1"/>
          </p:cNvGraphicFramePr>
          <p:nvPr>
            <p:extLst>
              <p:ext uri="{D42A27DB-BD31-4B8C-83A1-F6EECF244321}">
                <p14:modId xmlns:p14="http://schemas.microsoft.com/office/powerpoint/2010/main" val="2706354437"/>
              </p:ext>
            </p:extLst>
          </p:nvPr>
        </p:nvGraphicFramePr>
        <p:xfrm>
          <a:off x="1102418" y="982780"/>
          <a:ext cx="4309936" cy="4091801"/>
        </p:xfrm>
        <a:graphic>
          <a:graphicData uri="http://schemas.openxmlformats.org/drawingml/2006/table">
            <a:tbl>
              <a:tblPr firstRow="1" bandRow="1">
                <a:tableStyleId>{5C22544A-7EE6-4342-B048-85BDC9FD1C3A}</a:tableStyleId>
              </a:tblPr>
              <a:tblGrid>
                <a:gridCol w="1976755">
                  <a:extLst>
                    <a:ext uri="{9D8B030D-6E8A-4147-A177-3AD203B41FA5}">
                      <a16:colId xmlns:a16="http://schemas.microsoft.com/office/drawing/2014/main" val="2547362430"/>
                    </a:ext>
                  </a:extLst>
                </a:gridCol>
                <a:gridCol w="549593">
                  <a:extLst>
                    <a:ext uri="{9D8B030D-6E8A-4147-A177-3AD203B41FA5}">
                      <a16:colId xmlns:a16="http://schemas.microsoft.com/office/drawing/2014/main" val="3252185602"/>
                    </a:ext>
                  </a:extLst>
                </a:gridCol>
                <a:gridCol w="576580">
                  <a:extLst>
                    <a:ext uri="{9D8B030D-6E8A-4147-A177-3AD203B41FA5}">
                      <a16:colId xmlns:a16="http://schemas.microsoft.com/office/drawing/2014/main" val="3446138478"/>
                    </a:ext>
                  </a:extLst>
                </a:gridCol>
                <a:gridCol w="301752">
                  <a:extLst>
                    <a:ext uri="{9D8B030D-6E8A-4147-A177-3AD203B41FA5}">
                      <a16:colId xmlns:a16="http://schemas.microsoft.com/office/drawing/2014/main" val="4008668588"/>
                    </a:ext>
                  </a:extLst>
                </a:gridCol>
                <a:gridCol w="301752">
                  <a:extLst>
                    <a:ext uri="{9D8B030D-6E8A-4147-A177-3AD203B41FA5}">
                      <a16:colId xmlns:a16="http://schemas.microsoft.com/office/drawing/2014/main" val="2670979641"/>
                    </a:ext>
                  </a:extLst>
                </a:gridCol>
                <a:gridCol w="301752">
                  <a:extLst>
                    <a:ext uri="{9D8B030D-6E8A-4147-A177-3AD203B41FA5}">
                      <a16:colId xmlns:a16="http://schemas.microsoft.com/office/drawing/2014/main" val="3705543547"/>
                    </a:ext>
                  </a:extLst>
                </a:gridCol>
                <a:gridCol w="301752">
                  <a:extLst>
                    <a:ext uri="{9D8B030D-6E8A-4147-A177-3AD203B41FA5}">
                      <a16:colId xmlns:a16="http://schemas.microsoft.com/office/drawing/2014/main" val="2008000798"/>
                    </a:ext>
                  </a:extLst>
                </a:gridCol>
              </a:tblGrid>
              <a:tr h="278877">
                <a:tc>
                  <a:txBody>
                    <a:bodyPr/>
                    <a:lstStyle/>
                    <a:p>
                      <a:r>
                        <a:rPr lang="en-US" sz="800"/>
                        <a:t>Selection Criteria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Weight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DATUM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4">
                  <a:txBody>
                    <a:bodyPr/>
                    <a:lstStyle/>
                    <a:p>
                      <a:pPr algn="ctr"/>
                      <a:r>
                        <a:rPr lang="en-US" sz="800"/>
                        <a:t>Concepts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lgn="ctr"/>
                      <a:endParaRPr lang="en-US" sz="8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827621745"/>
                  </a:ext>
                </a:extLst>
              </a:tr>
              <a:tr h="209608">
                <a:tc>
                  <a:txBody>
                    <a:bodyPr/>
                    <a:lstStyle/>
                    <a:p>
                      <a:pPr lvl="0">
                        <a:buNone/>
                      </a:pPr>
                      <a:endParaRPr lang="en-US" sz="8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lvl="0" algn="ctr">
                        <a:buNone/>
                      </a:pPr>
                      <a:endParaRPr lang="en-US" sz="8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17">
                  <a:txBody>
                    <a:bodyPr/>
                    <a:lstStyle/>
                    <a:p>
                      <a:pPr lvl="0">
                        <a:buNone/>
                      </a:pPr>
                      <a:endParaRPr lang="en-US" sz="8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lvl="0">
                        <a:buNone/>
                      </a:pPr>
                      <a:r>
                        <a:rPr lang="en-US" sz="800"/>
                        <a:t>1</a:t>
                      </a:r>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lvl="0">
                        <a:buNone/>
                      </a:pPr>
                      <a:r>
                        <a:rPr lang="en-US" sz="800"/>
                        <a:t>2</a:t>
                      </a:r>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lvl="0">
                        <a:buNone/>
                      </a:pPr>
                      <a:r>
                        <a:rPr lang="en-US" sz="800"/>
                        <a:t>3</a:t>
                      </a:r>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lvl="0">
                        <a:buNone/>
                      </a:pPr>
                      <a:r>
                        <a:rPr lang="en-US" sz="800"/>
                        <a:t>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932176658"/>
                  </a:ext>
                </a:extLst>
              </a:tr>
              <a:tr h="251895">
                <a:tc>
                  <a:txBody>
                    <a:bodyPr/>
                    <a:lstStyle/>
                    <a:p>
                      <a:r>
                        <a:rPr lang="en-US" sz="800"/>
                        <a:t>Ease/Safety of Installation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a:p>
                  </a:txBody>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6946509"/>
                  </a:ext>
                </a:extLst>
              </a:tr>
              <a:tr h="209608">
                <a:tc>
                  <a:txBody>
                    <a:bodyPr/>
                    <a:lstStyle/>
                    <a:p>
                      <a:r>
                        <a:rPr lang="en-US" sz="800"/>
                        <a:t>Scalable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50283671"/>
                  </a:ext>
                </a:extLst>
              </a:tr>
              <a:tr h="209608">
                <a:tc>
                  <a:txBody>
                    <a:bodyPr/>
                    <a:lstStyle/>
                    <a:p>
                      <a:r>
                        <a:rPr lang="en-US" sz="800"/>
                        <a:t>Reopenable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826062269"/>
                  </a:ext>
                </a:extLst>
              </a:tr>
              <a:tr h="307949">
                <a:tc>
                  <a:txBody>
                    <a:bodyPr/>
                    <a:lstStyle/>
                    <a:p>
                      <a:r>
                        <a:rPr lang="en-US" sz="800"/>
                        <a:t>Withstand Pressure Differential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10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014214746"/>
                  </a:ext>
                </a:extLst>
              </a:tr>
              <a:tr h="209608">
                <a:tc>
                  <a:txBody>
                    <a:bodyPr/>
                    <a:lstStyle/>
                    <a:p>
                      <a:r>
                        <a:rPr lang="en-US" sz="800"/>
                        <a:t>No contaminates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991497330"/>
                  </a:ext>
                </a:extLst>
              </a:tr>
              <a:tr h="209608">
                <a:tc>
                  <a:txBody>
                    <a:bodyPr/>
                    <a:lstStyle/>
                    <a:p>
                      <a:r>
                        <a:rPr lang="en-US" sz="800"/>
                        <a:t>Does not use gravity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4586042"/>
                  </a:ext>
                </a:extLst>
              </a:tr>
              <a:tr h="209608">
                <a:tc>
                  <a:txBody>
                    <a:bodyPr/>
                    <a:lstStyle/>
                    <a:p>
                      <a:r>
                        <a:rPr lang="en-US" sz="800"/>
                        <a:t>Activates on launch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10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744349302"/>
                  </a:ext>
                </a:extLst>
              </a:tr>
              <a:tr h="266040">
                <a:tc>
                  <a:txBody>
                    <a:bodyPr/>
                    <a:lstStyle/>
                    <a:p>
                      <a:r>
                        <a:rPr lang="en-US" sz="800"/>
                        <a:t>Does not interfere with nearby systems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227850906"/>
                  </a:ext>
                </a:extLst>
              </a:tr>
              <a:tr h="209608">
                <a:tc>
                  <a:txBody>
                    <a:bodyPr/>
                    <a:lstStyle/>
                    <a:p>
                      <a:r>
                        <a:rPr lang="en-US" sz="800"/>
                        <a:t>Professionalism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5</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13773253"/>
                  </a:ext>
                </a:extLst>
              </a:tr>
              <a:tr h="209608">
                <a:tc>
                  <a:txBody>
                    <a:bodyPr/>
                    <a:lstStyle/>
                    <a:p>
                      <a:r>
                        <a:rPr lang="en-US" sz="800"/>
                        <a:t>Does not influence aerodynamics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163823966"/>
                  </a:ext>
                </a:extLst>
              </a:tr>
              <a:tr h="209608">
                <a:tc>
                  <a:txBody>
                    <a:bodyPr/>
                    <a:lstStyle/>
                    <a:p>
                      <a:r>
                        <a:rPr lang="en-US" sz="800"/>
                        <a:t>ESD Safe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778701005"/>
                  </a:ext>
                </a:extLst>
              </a:tr>
              <a:tr h="209608">
                <a:tc>
                  <a:txBody>
                    <a:bodyPr/>
                    <a:lstStyle/>
                    <a:p>
                      <a:r>
                        <a:rPr lang="en-US" sz="800"/>
                        <a:t>Indicates open/closed status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en-US" sz="800"/>
                        <a:t>1</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918424978"/>
                  </a:ext>
                </a:extLst>
              </a:tr>
              <a:tr h="209608">
                <a:tc>
                  <a:txBody>
                    <a:bodyPr/>
                    <a:lstStyle/>
                    <a:p>
                      <a:r>
                        <a:rPr lang="en-US" sz="800"/>
                        <a:t>Total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8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1</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1</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3</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67769985"/>
                  </a:ext>
                </a:extLst>
              </a:tr>
              <a:tr h="209608">
                <a:tc>
                  <a:txBody>
                    <a:bodyPr/>
                    <a:lstStyle/>
                    <a:p>
                      <a:r>
                        <a:rPr lang="en-US" sz="800"/>
                        <a:t>Total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8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1</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760031564"/>
                  </a:ext>
                </a:extLst>
              </a:tr>
              <a:tr h="209608">
                <a:tc>
                  <a:txBody>
                    <a:bodyPr/>
                    <a:lstStyle/>
                    <a:p>
                      <a:r>
                        <a:rPr lang="en-US" sz="800"/>
                        <a:t>Overall Score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8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1</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824451486"/>
                  </a:ext>
                </a:extLst>
              </a:tr>
              <a:tr h="209608">
                <a:tc>
                  <a:txBody>
                    <a:bodyPr/>
                    <a:lstStyle/>
                    <a:p>
                      <a:r>
                        <a:rPr lang="en-US" sz="800"/>
                        <a:t>Weighted Total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US" sz="8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vMerge="1">
                  <a:txBody>
                    <a:bodyPr/>
                    <a:lstStyle/>
                    <a:p>
                      <a:endParaRPr lang="en-US" sz="800"/>
                    </a:p>
                  </a:txBody>
                  <a:tcPr/>
                </a:tc>
                <a:tc>
                  <a:txBody>
                    <a:bodyPr/>
                    <a:lstStyle/>
                    <a:p>
                      <a:r>
                        <a:rPr lang="en-US" sz="800"/>
                        <a:t>10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10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a:t>28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800" dirty="0"/>
                        <a:t>27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474133336"/>
                  </a:ext>
                </a:extLst>
              </a:tr>
            </a:tbl>
          </a:graphicData>
        </a:graphic>
      </p:graphicFrame>
      <p:sp>
        <p:nvSpPr>
          <p:cNvPr id="9" name="TextBox 8">
            <a:extLst>
              <a:ext uri="{FF2B5EF4-FFF2-40B4-BE49-F238E27FC236}">
                <a16:creationId xmlns:a16="http://schemas.microsoft.com/office/drawing/2014/main" id="{F480EB2D-1E36-4308-AEDC-984ED06EDDF0}"/>
              </a:ext>
            </a:extLst>
          </p:cNvPr>
          <p:cNvSpPr txBox="1"/>
          <p:nvPr/>
        </p:nvSpPr>
        <p:spPr>
          <a:xfrm>
            <a:off x="2780153" y="736559"/>
            <a:ext cx="1907177" cy="246221"/>
          </a:xfrm>
          <a:prstGeom prst="rect">
            <a:avLst/>
          </a:prstGeom>
          <a:noFill/>
        </p:spPr>
        <p:txBody>
          <a:bodyPr wrap="square" lIns="91440" tIns="45720" rIns="91440" bIns="45720" rtlCol="0" anchor="t">
            <a:spAutoFit/>
          </a:bodyPr>
          <a:lstStyle/>
          <a:p>
            <a:r>
              <a:rPr lang="en-US" sz="1000"/>
              <a:t>Table 6: Pugh Chart</a:t>
            </a:r>
          </a:p>
        </p:txBody>
      </p:sp>
      <p:pic>
        <p:nvPicPr>
          <p:cNvPr id="7" name="Picture 7" descr="A picture containing diagram&#10;&#10;Description automatically generated">
            <a:extLst>
              <a:ext uri="{FF2B5EF4-FFF2-40B4-BE49-F238E27FC236}">
                <a16:creationId xmlns:a16="http://schemas.microsoft.com/office/drawing/2014/main" id="{D5E7F1B7-AF31-47EA-9309-76802D491200}"/>
              </a:ext>
            </a:extLst>
          </p:cNvPr>
          <p:cNvPicPr>
            <a:picLocks noChangeAspect="1"/>
          </p:cNvPicPr>
          <p:nvPr/>
        </p:nvPicPr>
        <p:blipFill>
          <a:blip r:embed="rId3"/>
          <a:stretch>
            <a:fillRect/>
          </a:stretch>
        </p:blipFill>
        <p:spPr>
          <a:xfrm>
            <a:off x="5645649" y="1343086"/>
            <a:ext cx="1314451" cy="1755178"/>
          </a:xfrm>
          <a:prstGeom prst="rect">
            <a:avLst/>
          </a:prstGeom>
        </p:spPr>
      </p:pic>
      <p:pic>
        <p:nvPicPr>
          <p:cNvPr id="8" name="Picture 9" descr="Diagram&#10;&#10;Description automatically generated">
            <a:extLst>
              <a:ext uri="{FF2B5EF4-FFF2-40B4-BE49-F238E27FC236}">
                <a16:creationId xmlns:a16="http://schemas.microsoft.com/office/drawing/2014/main" id="{DE657155-AD82-4AF0-AA2A-53B4F0D0DEB7}"/>
              </a:ext>
            </a:extLst>
          </p:cNvPr>
          <p:cNvPicPr>
            <a:picLocks noChangeAspect="1"/>
          </p:cNvPicPr>
          <p:nvPr/>
        </p:nvPicPr>
        <p:blipFill>
          <a:blip r:embed="rId4"/>
          <a:stretch>
            <a:fillRect/>
          </a:stretch>
        </p:blipFill>
        <p:spPr>
          <a:xfrm>
            <a:off x="7515806" y="2667494"/>
            <a:ext cx="1413588" cy="1703791"/>
          </a:xfrm>
          <a:prstGeom prst="rect">
            <a:avLst/>
          </a:prstGeom>
        </p:spPr>
      </p:pic>
      <p:sp>
        <p:nvSpPr>
          <p:cNvPr id="12" name="TextBox 11">
            <a:extLst>
              <a:ext uri="{FF2B5EF4-FFF2-40B4-BE49-F238E27FC236}">
                <a16:creationId xmlns:a16="http://schemas.microsoft.com/office/drawing/2014/main" id="{A55592C4-655F-470B-A335-A834CC8FE82B}"/>
              </a:ext>
            </a:extLst>
          </p:cNvPr>
          <p:cNvSpPr txBox="1"/>
          <p:nvPr/>
        </p:nvSpPr>
        <p:spPr>
          <a:xfrm>
            <a:off x="7515806" y="4378389"/>
            <a:ext cx="16993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0000"/>
                </a:solidFill>
                <a:cs typeface="Arial"/>
              </a:rPr>
              <a:t>Figure 34: Datum Closed</a:t>
            </a:r>
          </a:p>
        </p:txBody>
      </p:sp>
      <p:sp>
        <p:nvSpPr>
          <p:cNvPr id="13" name="TextBox 12">
            <a:extLst>
              <a:ext uri="{FF2B5EF4-FFF2-40B4-BE49-F238E27FC236}">
                <a16:creationId xmlns:a16="http://schemas.microsoft.com/office/drawing/2014/main" id="{8EB0E7BE-A945-4D91-A970-1855B3F4E9AE}"/>
              </a:ext>
            </a:extLst>
          </p:cNvPr>
          <p:cNvSpPr txBox="1"/>
          <p:nvPr/>
        </p:nvSpPr>
        <p:spPr>
          <a:xfrm>
            <a:off x="5711031" y="3118755"/>
            <a:ext cx="16993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0000"/>
                </a:solidFill>
                <a:cs typeface="Arial"/>
              </a:rPr>
              <a:t>Figure 33: Datum Opened</a:t>
            </a:r>
          </a:p>
        </p:txBody>
      </p:sp>
      <p:sp>
        <p:nvSpPr>
          <p:cNvPr id="11" name="Oval 10">
            <a:extLst>
              <a:ext uri="{FF2B5EF4-FFF2-40B4-BE49-F238E27FC236}">
                <a16:creationId xmlns:a16="http://schemas.microsoft.com/office/drawing/2014/main" id="{0DAF9336-57F5-4C1D-BCCC-F675A6F512E0}"/>
              </a:ext>
            </a:extLst>
          </p:cNvPr>
          <p:cNvSpPr/>
          <p:nvPr/>
        </p:nvSpPr>
        <p:spPr>
          <a:xfrm>
            <a:off x="4778925" y="4852896"/>
            <a:ext cx="33528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802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42D300-AC5D-4AFB-93DC-5B80A3E8FE6F}"/>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689A6854-2501-4807-B029-95F56657BC8F}"/>
              </a:ext>
            </a:extLst>
          </p:cNvPr>
          <p:cNvSpPr>
            <a:spLocks noGrp="1"/>
          </p:cNvSpPr>
          <p:nvPr>
            <p:ph type="sldNum" sz="quarter" idx="4"/>
          </p:nvPr>
        </p:nvSpPr>
        <p:spPr>
          <a:xfrm>
            <a:off x="197260" y="4848924"/>
            <a:ext cx="2057400" cy="273844"/>
          </a:xfrm>
        </p:spPr>
        <p:txBody>
          <a:bodyPr/>
          <a:lstStyle/>
          <a:p>
            <a:r>
              <a:rPr lang="en-US"/>
              <a:t>Sam </a:t>
            </a:r>
            <a:fld id="{32A2F39E-E4DB-494E-AB40-38356C65078C}" type="slidenum">
              <a:rPr lang="en-US" smtClean="0"/>
              <a:pPr/>
              <a:t>32</a:t>
            </a:fld>
            <a:endParaRPr lang="en-US"/>
          </a:p>
        </p:txBody>
      </p:sp>
      <p:sp>
        <p:nvSpPr>
          <p:cNvPr id="4" name="Title 3">
            <a:extLst>
              <a:ext uri="{FF2B5EF4-FFF2-40B4-BE49-F238E27FC236}">
                <a16:creationId xmlns:a16="http://schemas.microsoft.com/office/drawing/2014/main" id="{B62FBD38-CE37-445F-92FD-5B682835CC6D}"/>
              </a:ext>
            </a:extLst>
          </p:cNvPr>
          <p:cNvSpPr>
            <a:spLocks noGrp="1"/>
          </p:cNvSpPr>
          <p:nvPr>
            <p:ph type="title"/>
          </p:nvPr>
        </p:nvSpPr>
        <p:spPr/>
        <p:txBody>
          <a:bodyPr/>
          <a:lstStyle/>
          <a:p>
            <a:r>
              <a:rPr lang="en-US">
                <a:ea typeface="+mj-lt"/>
                <a:cs typeface="+mj-lt"/>
              </a:rPr>
              <a:t>Concept Evaluation Cont.</a:t>
            </a:r>
            <a:endParaRPr lang="en-US"/>
          </a:p>
        </p:txBody>
      </p:sp>
      <p:graphicFrame>
        <p:nvGraphicFramePr>
          <p:cNvPr id="6" name="Table 6">
            <a:extLst>
              <a:ext uri="{FF2B5EF4-FFF2-40B4-BE49-F238E27FC236}">
                <a16:creationId xmlns:a16="http://schemas.microsoft.com/office/drawing/2014/main" id="{CB469CDF-D89F-4F88-ACD5-9C57D5504F85}"/>
              </a:ext>
            </a:extLst>
          </p:cNvPr>
          <p:cNvGraphicFramePr>
            <a:graphicFrameLocks noGrp="1"/>
          </p:cNvGraphicFramePr>
          <p:nvPr>
            <p:extLst>
              <p:ext uri="{D42A27DB-BD31-4B8C-83A1-F6EECF244321}">
                <p14:modId xmlns:p14="http://schemas.microsoft.com/office/powerpoint/2010/main" val="456237721"/>
              </p:ext>
            </p:extLst>
          </p:nvPr>
        </p:nvGraphicFramePr>
        <p:xfrm>
          <a:off x="711886" y="1130278"/>
          <a:ext cx="7720226" cy="3708399"/>
        </p:xfrm>
        <a:graphic>
          <a:graphicData uri="http://schemas.openxmlformats.org/drawingml/2006/table">
            <a:tbl>
              <a:tblPr firstRow="1" bandRow="1">
                <a:tableStyleId>{5C22544A-7EE6-4342-B048-85BDC9FD1C3A}</a:tableStyleId>
              </a:tblPr>
              <a:tblGrid>
                <a:gridCol w="1125855">
                  <a:extLst>
                    <a:ext uri="{9D8B030D-6E8A-4147-A177-3AD203B41FA5}">
                      <a16:colId xmlns:a16="http://schemas.microsoft.com/office/drawing/2014/main" val="3586637737"/>
                    </a:ext>
                  </a:extLst>
                </a:gridCol>
                <a:gridCol w="576774">
                  <a:extLst>
                    <a:ext uri="{9D8B030D-6E8A-4147-A177-3AD203B41FA5}">
                      <a16:colId xmlns:a16="http://schemas.microsoft.com/office/drawing/2014/main" val="2274234819"/>
                    </a:ext>
                  </a:extLst>
                </a:gridCol>
                <a:gridCol w="624698">
                  <a:extLst>
                    <a:ext uri="{9D8B030D-6E8A-4147-A177-3AD203B41FA5}">
                      <a16:colId xmlns:a16="http://schemas.microsoft.com/office/drawing/2014/main" val="824413888"/>
                    </a:ext>
                  </a:extLst>
                </a:gridCol>
                <a:gridCol w="768469">
                  <a:extLst>
                    <a:ext uri="{9D8B030D-6E8A-4147-A177-3AD203B41FA5}">
                      <a16:colId xmlns:a16="http://schemas.microsoft.com/office/drawing/2014/main" val="471812059"/>
                    </a:ext>
                  </a:extLst>
                </a:gridCol>
                <a:gridCol w="624698">
                  <a:extLst>
                    <a:ext uri="{9D8B030D-6E8A-4147-A177-3AD203B41FA5}">
                      <a16:colId xmlns:a16="http://schemas.microsoft.com/office/drawing/2014/main" val="3446977442"/>
                    </a:ext>
                  </a:extLst>
                </a:gridCol>
                <a:gridCol w="768469">
                  <a:extLst>
                    <a:ext uri="{9D8B030D-6E8A-4147-A177-3AD203B41FA5}">
                      <a16:colId xmlns:a16="http://schemas.microsoft.com/office/drawing/2014/main" val="3835605603"/>
                    </a:ext>
                  </a:extLst>
                </a:gridCol>
                <a:gridCol w="703580">
                  <a:extLst>
                    <a:ext uri="{9D8B030D-6E8A-4147-A177-3AD203B41FA5}">
                      <a16:colId xmlns:a16="http://schemas.microsoft.com/office/drawing/2014/main" val="98491151"/>
                    </a:ext>
                  </a:extLst>
                </a:gridCol>
                <a:gridCol w="842561">
                  <a:extLst>
                    <a:ext uri="{9D8B030D-6E8A-4147-A177-3AD203B41FA5}">
                      <a16:colId xmlns:a16="http://schemas.microsoft.com/office/drawing/2014/main" val="3219396492"/>
                    </a:ext>
                  </a:extLst>
                </a:gridCol>
                <a:gridCol w="842561">
                  <a:extLst>
                    <a:ext uri="{9D8B030D-6E8A-4147-A177-3AD203B41FA5}">
                      <a16:colId xmlns:a16="http://schemas.microsoft.com/office/drawing/2014/main" val="3904756664"/>
                    </a:ext>
                  </a:extLst>
                </a:gridCol>
                <a:gridCol w="842561">
                  <a:extLst>
                    <a:ext uri="{9D8B030D-6E8A-4147-A177-3AD203B41FA5}">
                      <a16:colId xmlns:a16="http://schemas.microsoft.com/office/drawing/2014/main" val="1380300070"/>
                    </a:ext>
                  </a:extLst>
                </a:gridCol>
              </a:tblGrid>
              <a:tr h="370840">
                <a:tc>
                  <a:txBody>
                    <a:bodyPr/>
                    <a:lstStyle/>
                    <a:p>
                      <a:pPr algn="ctr"/>
                      <a:endParaRPr lang="en-US" sz="7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700"/>
                        <a:t>Sliding Door</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000"/>
                    </a:p>
                  </a:txBody>
                  <a:tcPr/>
                </a:tc>
                <a:tc gridSpan="2">
                  <a:txBody>
                    <a:bodyPr/>
                    <a:lstStyle/>
                    <a:p>
                      <a:pPr algn="ctr"/>
                      <a:r>
                        <a:rPr lang="en-US" sz="700"/>
                        <a:t> Exterior Hinge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000"/>
                    </a:p>
                  </a:txBody>
                  <a:tcPr/>
                </a:tc>
                <a:tc gridSpan="2">
                  <a:txBody>
                    <a:bodyPr/>
                    <a:lstStyle/>
                    <a:p>
                      <a:pPr algn="ctr"/>
                      <a:r>
                        <a:rPr lang="en-US" sz="700"/>
                        <a:t>Interior Hinge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000"/>
                    </a:p>
                  </a:txBody>
                  <a:tcPr/>
                </a:tc>
                <a:tc gridSpan="2">
                  <a:txBody>
                    <a:bodyPr/>
                    <a:lstStyle/>
                    <a:p>
                      <a:pPr algn="ctr"/>
                      <a:r>
                        <a:rPr lang="en-US" sz="700" dirty="0"/>
                        <a:t>Twisting Latch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700"/>
                    </a:p>
                  </a:txBody>
                  <a:tcPr/>
                </a:tc>
                <a:extLst>
                  <a:ext uri="{0D108BD9-81ED-4DB2-BD59-A6C34878D82A}">
                    <a16:rowId xmlns:a16="http://schemas.microsoft.com/office/drawing/2014/main" val="1218732012"/>
                  </a:ext>
                </a:extLst>
              </a:tr>
              <a:tr h="370840">
                <a:tc>
                  <a:txBody>
                    <a:bodyPr/>
                    <a:lstStyle/>
                    <a:p>
                      <a:pPr algn="ctr"/>
                      <a:r>
                        <a:rPr lang="en-US" sz="700"/>
                        <a:t>Criteria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Weight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Score (1-10)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Weighted Score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Score (1-10)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Weighted Score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Score (1-10)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Weighted Score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17162" rtl="0" eaLnBrk="1" fontAlgn="auto" latinLnBrk="0" hangingPunct="1">
                        <a:lnSpc>
                          <a:spcPct val="100000"/>
                        </a:lnSpc>
                        <a:spcBef>
                          <a:spcPts val="0"/>
                        </a:spcBef>
                        <a:spcAft>
                          <a:spcPts val="0"/>
                        </a:spcAft>
                        <a:buClrTx/>
                        <a:buSzTx/>
                        <a:buFontTx/>
                        <a:buNone/>
                        <a:tabLst/>
                        <a:defRPr/>
                      </a:pPr>
                      <a:r>
                        <a:rPr lang="en-US" sz="700"/>
                        <a:t>Score (1-10)</a:t>
                      </a:r>
                    </a:p>
                    <a:p>
                      <a:pPr algn="ctr"/>
                      <a:endParaRPr lang="en-US" sz="7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17162" rtl="0" eaLnBrk="1" fontAlgn="auto" latinLnBrk="0" hangingPunct="1">
                        <a:lnSpc>
                          <a:spcPct val="100000"/>
                        </a:lnSpc>
                        <a:spcBef>
                          <a:spcPts val="0"/>
                        </a:spcBef>
                        <a:spcAft>
                          <a:spcPts val="0"/>
                        </a:spcAft>
                        <a:buClrTx/>
                        <a:buSzTx/>
                        <a:buFontTx/>
                        <a:buNone/>
                        <a:tabLst/>
                        <a:defRPr/>
                      </a:pPr>
                      <a:r>
                        <a:rPr lang="en-US" sz="700"/>
                        <a:t>Weighted Score </a:t>
                      </a:r>
                    </a:p>
                    <a:p>
                      <a:pPr algn="ctr"/>
                      <a:endParaRPr lang="en-US" sz="7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9930710"/>
                  </a:ext>
                </a:extLst>
              </a:tr>
              <a:tr h="370840">
                <a:tc>
                  <a:txBody>
                    <a:bodyPr/>
                    <a:lstStyle/>
                    <a:p>
                      <a:pPr algn="ctr"/>
                      <a:r>
                        <a:rPr lang="en-US" sz="700"/>
                        <a:t>Safety Factor</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12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84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84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96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9328641"/>
                  </a:ext>
                </a:extLst>
              </a:tr>
              <a:tr h="370840">
                <a:tc>
                  <a:txBody>
                    <a:bodyPr/>
                    <a:lstStyle/>
                    <a:p>
                      <a:pPr algn="ctr"/>
                      <a:r>
                        <a:rPr lang="en-US" sz="700"/>
                        <a:t>Vibrations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16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128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112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64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112</a:t>
                      </a:r>
                    </a:p>
                    <a:p>
                      <a:pPr algn="ctr"/>
                      <a:endParaRPr lang="en-US" sz="7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0615324"/>
                  </a:ext>
                </a:extLst>
              </a:tr>
              <a:tr h="370840">
                <a:tc>
                  <a:txBody>
                    <a:bodyPr/>
                    <a:lstStyle/>
                    <a:p>
                      <a:pPr algn="ctr"/>
                      <a:r>
                        <a:rPr lang="en-US" sz="700"/>
                        <a:t>Pressure Differential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20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140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160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140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180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2286031"/>
                  </a:ext>
                </a:extLst>
              </a:tr>
              <a:tr h="370840">
                <a:tc>
                  <a:txBody>
                    <a:bodyPr/>
                    <a:lstStyle/>
                    <a:p>
                      <a:pPr algn="ctr"/>
                      <a:r>
                        <a:rPr lang="en-US" sz="700"/>
                        <a:t>Budget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3</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24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56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71233"/>
                  </a:ext>
                </a:extLst>
              </a:tr>
              <a:tr h="370840">
                <a:tc>
                  <a:txBody>
                    <a:bodyPr/>
                    <a:lstStyle/>
                    <a:p>
                      <a:pPr algn="ctr"/>
                      <a:r>
                        <a:rPr lang="en-US" sz="700"/>
                        <a:t>Dimensions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14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4</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56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112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126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112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4823086"/>
                  </a:ext>
                </a:extLst>
              </a:tr>
              <a:tr h="370840">
                <a:tc>
                  <a:txBody>
                    <a:bodyPr/>
                    <a:lstStyle/>
                    <a:p>
                      <a:pPr algn="ctr"/>
                      <a:r>
                        <a:rPr lang="en-US" sz="700"/>
                        <a:t>Weight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10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20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90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9</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90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7112299"/>
                  </a:ext>
                </a:extLst>
              </a:tr>
              <a:tr h="370840">
                <a:tc>
                  <a:txBody>
                    <a:bodyPr/>
                    <a:lstStyle/>
                    <a:p>
                      <a:pPr algn="ctr"/>
                      <a:r>
                        <a:rPr lang="en-US" sz="700"/>
                        <a:t>Crush Rating of Design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20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6</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120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140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140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7</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00"/>
                        <a:t>140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9898813"/>
                  </a:ext>
                </a:extLst>
              </a:tr>
              <a:tr h="370839">
                <a:tc>
                  <a:txBody>
                    <a:bodyPr/>
                    <a:lstStyle/>
                    <a:p>
                      <a:pPr lvl="0" algn="ctr">
                        <a:buNone/>
                      </a:pPr>
                      <a:r>
                        <a:rPr lang="en-US" sz="700"/>
                        <a:t>Totals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100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endParaRPr lang="en-US" sz="7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572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endParaRPr lang="en-US" sz="7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770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endParaRPr lang="en-US" sz="7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a:t>668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endParaRPr lang="en-US" sz="70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700" dirty="0"/>
                        <a:t>802</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1213325"/>
                  </a:ext>
                </a:extLst>
              </a:tr>
            </a:tbl>
          </a:graphicData>
        </a:graphic>
      </p:graphicFrame>
      <p:sp>
        <p:nvSpPr>
          <p:cNvPr id="8" name="TextBox 7">
            <a:extLst>
              <a:ext uri="{FF2B5EF4-FFF2-40B4-BE49-F238E27FC236}">
                <a16:creationId xmlns:a16="http://schemas.microsoft.com/office/drawing/2014/main" id="{E4947786-1D1C-45A1-928C-9E9B6C083C20}"/>
              </a:ext>
            </a:extLst>
          </p:cNvPr>
          <p:cNvSpPr txBox="1"/>
          <p:nvPr/>
        </p:nvSpPr>
        <p:spPr>
          <a:xfrm>
            <a:off x="3711656" y="875029"/>
            <a:ext cx="1720687" cy="261610"/>
          </a:xfrm>
          <a:prstGeom prst="rect">
            <a:avLst/>
          </a:prstGeom>
          <a:noFill/>
        </p:spPr>
        <p:txBody>
          <a:bodyPr wrap="square" lIns="91440" tIns="45720" rIns="91440" bIns="45720" rtlCol="0" anchor="t">
            <a:spAutoFit/>
          </a:bodyPr>
          <a:lstStyle/>
          <a:p>
            <a:r>
              <a:rPr lang="en-US" sz="1100"/>
              <a:t>Table 7: Decision Matrix</a:t>
            </a:r>
          </a:p>
        </p:txBody>
      </p:sp>
      <p:sp>
        <p:nvSpPr>
          <p:cNvPr id="5" name="Oval 4">
            <a:extLst>
              <a:ext uri="{FF2B5EF4-FFF2-40B4-BE49-F238E27FC236}">
                <a16:creationId xmlns:a16="http://schemas.microsoft.com/office/drawing/2014/main" id="{888CF83D-113A-432D-9E46-BD742524DFC7}"/>
              </a:ext>
            </a:extLst>
          </p:cNvPr>
          <p:cNvSpPr/>
          <p:nvPr/>
        </p:nvSpPr>
        <p:spPr>
          <a:xfrm>
            <a:off x="7727839" y="4450057"/>
            <a:ext cx="579120" cy="3886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793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3C14E-C5C7-490A-8768-EC28A4D3C8C2}"/>
              </a:ext>
            </a:extLst>
          </p:cNvPr>
          <p:cNvSpPr>
            <a:spLocks noGrp="1"/>
          </p:cNvSpPr>
          <p:nvPr>
            <p:ph type="body" sz="half" idx="2"/>
          </p:nvPr>
        </p:nvSpPr>
        <p:spPr>
          <a:xfrm>
            <a:off x="404605" y="1703543"/>
            <a:ext cx="7339220" cy="1736417"/>
          </a:xfrm>
        </p:spPr>
        <p:txBody>
          <a:bodyPr/>
          <a:lstStyle/>
          <a:p>
            <a:r>
              <a:rPr lang="en-US"/>
              <a:t>Section 3: </a:t>
            </a:r>
          </a:p>
          <a:p>
            <a:r>
              <a:rPr lang="en-US"/>
              <a:t>Final Design/CAD Models/Analyses</a:t>
            </a:r>
          </a:p>
        </p:txBody>
      </p:sp>
      <p:sp>
        <p:nvSpPr>
          <p:cNvPr id="3" name="Footer Placeholder 2">
            <a:extLst>
              <a:ext uri="{FF2B5EF4-FFF2-40B4-BE49-F238E27FC236}">
                <a16:creationId xmlns:a16="http://schemas.microsoft.com/office/drawing/2014/main" id="{5BA35A92-80D1-487D-85C0-D321CC7C23BF}"/>
              </a:ext>
            </a:extLst>
          </p:cNvPr>
          <p:cNvSpPr>
            <a:spLocks noGrp="1"/>
          </p:cNvSpPr>
          <p:nvPr>
            <p:ph type="ftr" sz="quarter" idx="3"/>
          </p:nvPr>
        </p:nvSpPr>
        <p:spPr/>
        <p:txBody>
          <a:bodyPr/>
          <a:lstStyle/>
          <a:p>
            <a:r>
              <a:rPr lang="en-US" kern="0"/>
              <a:t>Northrop Grumman Proprietary Level I</a:t>
            </a:r>
            <a:endParaRPr lang="en-US"/>
          </a:p>
        </p:txBody>
      </p:sp>
      <p:sp>
        <p:nvSpPr>
          <p:cNvPr id="4" name="Slide Number Placeholder 3">
            <a:extLst>
              <a:ext uri="{FF2B5EF4-FFF2-40B4-BE49-F238E27FC236}">
                <a16:creationId xmlns:a16="http://schemas.microsoft.com/office/drawing/2014/main" id="{55826B93-A209-4569-B033-E2B86BF4BEF3}"/>
              </a:ext>
            </a:extLst>
          </p:cNvPr>
          <p:cNvSpPr>
            <a:spLocks noGrp="1"/>
          </p:cNvSpPr>
          <p:nvPr>
            <p:ph type="sldNum" sz="quarter" idx="4"/>
          </p:nvPr>
        </p:nvSpPr>
        <p:spPr/>
        <p:txBody>
          <a:bodyPr/>
          <a:lstStyle/>
          <a:p>
            <a:r>
              <a:rPr lang="en-US"/>
              <a:t>Tim </a:t>
            </a:r>
            <a:fld id="{32A2F39E-E4DB-494E-AB40-38356C65078C}" type="slidenum">
              <a:rPr lang="en-US" smtClean="0"/>
              <a:pPr/>
              <a:t>33</a:t>
            </a:fld>
            <a:endParaRPr lang="en-US"/>
          </a:p>
        </p:txBody>
      </p:sp>
    </p:spTree>
    <p:extLst>
      <p:ext uri="{BB962C8B-B14F-4D97-AF65-F5344CB8AC3E}">
        <p14:creationId xmlns:p14="http://schemas.microsoft.com/office/powerpoint/2010/main" val="2952652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FF89BA2-FD74-4613-B3FF-7BF4AF22D7AD}"/>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C567F5D-E531-4F51-98EA-57DF4F89BAAE}"/>
              </a:ext>
            </a:extLst>
          </p:cNvPr>
          <p:cNvSpPr>
            <a:spLocks noGrp="1"/>
          </p:cNvSpPr>
          <p:nvPr>
            <p:ph type="sldNum" sz="quarter" idx="4"/>
          </p:nvPr>
        </p:nvSpPr>
        <p:spPr/>
        <p:txBody>
          <a:bodyPr lIns="91440" tIns="45720" rIns="91440" bIns="45720" anchor="t"/>
          <a:lstStyle/>
          <a:p>
            <a:r>
              <a:rPr lang="en-US"/>
              <a:t>Jake 35</a:t>
            </a:r>
          </a:p>
        </p:txBody>
      </p:sp>
      <p:sp>
        <p:nvSpPr>
          <p:cNvPr id="4" name="Title 3">
            <a:extLst>
              <a:ext uri="{FF2B5EF4-FFF2-40B4-BE49-F238E27FC236}">
                <a16:creationId xmlns:a16="http://schemas.microsoft.com/office/drawing/2014/main" id="{E7932A2A-F308-48AC-AEC4-2AE231E5AE04}"/>
              </a:ext>
            </a:extLst>
          </p:cNvPr>
          <p:cNvSpPr>
            <a:spLocks noGrp="1"/>
          </p:cNvSpPr>
          <p:nvPr>
            <p:ph type="title"/>
          </p:nvPr>
        </p:nvSpPr>
        <p:spPr/>
        <p:txBody>
          <a:bodyPr/>
          <a:lstStyle/>
          <a:p>
            <a:r>
              <a:rPr lang="en-US">
                <a:cs typeface="Arial"/>
              </a:rPr>
              <a:t>Top Design: Twisting Latch</a:t>
            </a:r>
          </a:p>
        </p:txBody>
      </p:sp>
      <p:sp>
        <p:nvSpPr>
          <p:cNvPr id="8" name="Text Placeholder 7">
            <a:extLst>
              <a:ext uri="{FF2B5EF4-FFF2-40B4-BE49-F238E27FC236}">
                <a16:creationId xmlns:a16="http://schemas.microsoft.com/office/drawing/2014/main" id="{0AA70CBD-631E-428C-A51C-B798F68B708E}"/>
              </a:ext>
            </a:extLst>
          </p:cNvPr>
          <p:cNvSpPr>
            <a:spLocks noGrp="1"/>
          </p:cNvSpPr>
          <p:nvPr>
            <p:ph type="body" sz="quarter" idx="11"/>
          </p:nvPr>
        </p:nvSpPr>
        <p:spPr>
          <a:xfrm>
            <a:off x="340066" y="1000345"/>
            <a:ext cx="2468568" cy="3615019"/>
          </a:xfrm>
        </p:spPr>
        <p:txBody>
          <a:bodyPr vert="horz" lIns="91440" tIns="45720" rIns="91440" bIns="45720" rtlCol="0" anchor="t">
            <a:noAutofit/>
          </a:bodyPr>
          <a:lstStyle/>
          <a:p>
            <a:pPr marL="285750" indent="-285750">
              <a:buChar char="•"/>
            </a:pPr>
            <a:r>
              <a:rPr lang="en-US">
                <a:cs typeface="Arial"/>
              </a:rPr>
              <a:t>Fast Latching System</a:t>
            </a:r>
          </a:p>
          <a:p>
            <a:pPr marL="285750" indent="-285750">
              <a:buChar char="•"/>
            </a:pPr>
            <a:r>
              <a:rPr lang="en-US">
                <a:cs typeface="Arial"/>
              </a:rPr>
              <a:t>Lightweight Design</a:t>
            </a:r>
          </a:p>
          <a:p>
            <a:pPr marL="285750" indent="-285750">
              <a:buChar char="•"/>
            </a:pPr>
            <a:r>
              <a:rPr lang="en-US">
                <a:cs typeface="Arial"/>
              </a:rPr>
              <a:t>Minimal need to change other systems.</a:t>
            </a:r>
          </a:p>
          <a:p>
            <a:pPr marL="285750" indent="-285750">
              <a:buChar char="•"/>
            </a:pPr>
            <a:r>
              <a:rPr lang="en-US">
                <a:cs typeface="Arial"/>
              </a:rPr>
              <a:t>Pulls the door closer to the fairing.</a:t>
            </a:r>
          </a:p>
          <a:p>
            <a:pPr marL="285750" indent="-285750">
              <a:buChar char="•"/>
            </a:pPr>
            <a:r>
              <a:rPr lang="en-US">
                <a:cs typeface="Arial"/>
              </a:rPr>
              <a:t>Can be used implemented in multiple locations.</a:t>
            </a:r>
          </a:p>
        </p:txBody>
      </p:sp>
      <p:pic>
        <p:nvPicPr>
          <p:cNvPr id="9" name="Picture 8">
            <a:extLst>
              <a:ext uri="{FF2B5EF4-FFF2-40B4-BE49-F238E27FC236}">
                <a16:creationId xmlns:a16="http://schemas.microsoft.com/office/drawing/2014/main" id="{88BD747D-444F-44A9-B81C-EE7B738110AF}"/>
              </a:ext>
            </a:extLst>
          </p:cNvPr>
          <p:cNvPicPr>
            <a:picLocks noChangeAspect="1"/>
          </p:cNvPicPr>
          <p:nvPr/>
        </p:nvPicPr>
        <p:blipFill>
          <a:blip r:embed="rId2"/>
          <a:stretch>
            <a:fillRect/>
          </a:stretch>
        </p:blipFill>
        <p:spPr>
          <a:xfrm>
            <a:off x="2773702" y="1664815"/>
            <a:ext cx="2152562" cy="2291370"/>
          </a:xfrm>
          <a:prstGeom prst="rect">
            <a:avLst/>
          </a:prstGeom>
        </p:spPr>
      </p:pic>
      <p:pic>
        <p:nvPicPr>
          <p:cNvPr id="11" name="Picture 10">
            <a:extLst>
              <a:ext uri="{FF2B5EF4-FFF2-40B4-BE49-F238E27FC236}">
                <a16:creationId xmlns:a16="http://schemas.microsoft.com/office/drawing/2014/main" id="{26D3304C-27AA-4E7A-B080-12C545987F8E}"/>
              </a:ext>
            </a:extLst>
          </p:cNvPr>
          <p:cNvPicPr>
            <a:picLocks noChangeAspect="1"/>
          </p:cNvPicPr>
          <p:nvPr/>
        </p:nvPicPr>
        <p:blipFill rotWithShape="1">
          <a:blip r:embed="rId3"/>
          <a:srcRect t="3432" b="3056"/>
          <a:stretch/>
        </p:blipFill>
        <p:spPr>
          <a:xfrm>
            <a:off x="5055343" y="838862"/>
            <a:ext cx="3147698" cy="3961871"/>
          </a:xfrm>
          <a:prstGeom prst="rect">
            <a:avLst/>
          </a:prstGeom>
        </p:spPr>
      </p:pic>
      <p:sp>
        <p:nvSpPr>
          <p:cNvPr id="5" name="TextBox 4">
            <a:extLst>
              <a:ext uri="{FF2B5EF4-FFF2-40B4-BE49-F238E27FC236}">
                <a16:creationId xmlns:a16="http://schemas.microsoft.com/office/drawing/2014/main" id="{EFCEBED4-4038-44C8-8639-25C4CEDE26C2}"/>
              </a:ext>
            </a:extLst>
          </p:cNvPr>
          <p:cNvSpPr txBox="1"/>
          <p:nvPr/>
        </p:nvSpPr>
        <p:spPr>
          <a:xfrm>
            <a:off x="2803002" y="3817685"/>
            <a:ext cx="2128894" cy="276999"/>
          </a:xfrm>
          <a:prstGeom prst="rect">
            <a:avLst/>
          </a:prstGeom>
          <a:noFill/>
        </p:spPr>
        <p:txBody>
          <a:bodyPr wrap="square" rtlCol="0">
            <a:spAutoFit/>
          </a:bodyPr>
          <a:lstStyle/>
          <a:p>
            <a:r>
              <a:rPr lang="en-US" sz="1200"/>
              <a:t>Figure 35: Latch Housing</a:t>
            </a:r>
          </a:p>
        </p:txBody>
      </p:sp>
      <p:sp>
        <p:nvSpPr>
          <p:cNvPr id="6" name="TextBox 5">
            <a:extLst>
              <a:ext uri="{FF2B5EF4-FFF2-40B4-BE49-F238E27FC236}">
                <a16:creationId xmlns:a16="http://schemas.microsoft.com/office/drawing/2014/main" id="{C23A88C7-2707-4F69-81D9-9F165665E171}"/>
              </a:ext>
            </a:extLst>
          </p:cNvPr>
          <p:cNvSpPr txBox="1"/>
          <p:nvPr/>
        </p:nvSpPr>
        <p:spPr>
          <a:xfrm>
            <a:off x="5230058" y="4774736"/>
            <a:ext cx="2798267" cy="276999"/>
          </a:xfrm>
          <a:prstGeom prst="rect">
            <a:avLst/>
          </a:prstGeom>
          <a:noFill/>
        </p:spPr>
        <p:txBody>
          <a:bodyPr wrap="square" rtlCol="0">
            <a:spAutoFit/>
          </a:bodyPr>
          <a:lstStyle/>
          <a:p>
            <a:r>
              <a:rPr lang="en-US" sz="1200"/>
              <a:t>Figure 36: Twisting Latch Dimensions</a:t>
            </a:r>
          </a:p>
        </p:txBody>
      </p:sp>
    </p:spTree>
    <p:extLst>
      <p:ext uri="{BB962C8B-B14F-4D97-AF65-F5344CB8AC3E}">
        <p14:creationId xmlns:p14="http://schemas.microsoft.com/office/powerpoint/2010/main" val="1298036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225DC-9C2E-4747-9215-E35343EE1F6B}"/>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6EE72BF9-D0C7-4E4A-A860-209F5860174F}"/>
              </a:ext>
            </a:extLst>
          </p:cNvPr>
          <p:cNvSpPr>
            <a:spLocks noGrp="1"/>
          </p:cNvSpPr>
          <p:nvPr>
            <p:ph type="sldNum" sz="quarter" idx="4"/>
          </p:nvPr>
        </p:nvSpPr>
        <p:spPr/>
        <p:txBody>
          <a:bodyPr/>
          <a:lstStyle/>
          <a:p>
            <a:r>
              <a:rPr lang="en-US"/>
              <a:t>Jake </a:t>
            </a:r>
            <a:fld id="{32A2F39E-E4DB-494E-AB40-38356C65078C}" type="slidenum">
              <a:rPr lang="en-US" smtClean="0"/>
              <a:pPr/>
              <a:t>35</a:t>
            </a:fld>
            <a:endParaRPr lang="en-US"/>
          </a:p>
        </p:txBody>
      </p:sp>
      <p:sp>
        <p:nvSpPr>
          <p:cNvPr id="4" name="Title 3">
            <a:extLst>
              <a:ext uri="{FF2B5EF4-FFF2-40B4-BE49-F238E27FC236}">
                <a16:creationId xmlns:a16="http://schemas.microsoft.com/office/drawing/2014/main" id="{C9D8A05F-D7C2-4BB9-B8C7-33BC3398405F}"/>
              </a:ext>
            </a:extLst>
          </p:cNvPr>
          <p:cNvSpPr>
            <a:spLocks noGrp="1"/>
          </p:cNvSpPr>
          <p:nvPr>
            <p:ph type="title"/>
          </p:nvPr>
        </p:nvSpPr>
        <p:spPr/>
        <p:txBody>
          <a:bodyPr/>
          <a:lstStyle/>
          <a:p>
            <a:r>
              <a:rPr lang="en-US"/>
              <a:t>Final Design – open position</a:t>
            </a:r>
          </a:p>
        </p:txBody>
      </p:sp>
      <p:sp>
        <p:nvSpPr>
          <p:cNvPr id="5" name="Text Placeholder 4">
            <a:extLst>
              <a:ext uri="{FF2B5EF4-FFF2-40B4-BE49-F238E27FC236}">
                <a16:creationId xmlns:a16="http://schemas.microsoft.com/office/drawing/2014/main" id="{90D4A1A3-C264-47A9-BA9C-E9321CF096A9}"/>
              </a:ext>
            </a:extLst>
          </p:cNvPr>
          <p:cNvSpPr>
            <a:spLocks noGrp="1"/>
          </p:cNvSpPr>
          <p:nvPr>
            <p:ph type="body" sz="quarter" idx="11"/>
          </p:nvPr>
        </p:nvSpPr>
        <p:spPr/>
        <p:txBody>
          <a:bodyPr vert="horz" lIns="91440" tIns="45720" rIns="91440" bIns="45720" rtlCol="0" anchor="t">
            <a:noAutofit/>
          </a:bodyPr>
          <a:lstStyle/>
          <a:p>
            <a:pPr marL="285750" indent="-285750">
              <a:buChar char="•"/>
            </a:pPr>
            <a:r>
              <a:rPr lang="en-US">
                <a:cs typeface="Arial"/>
              </a:rPr>
              <a:t>Open position while ECS Nozzle rests in inlet.</a:t>
            </a:r>
          </a:p>
          <a:p>
            <a:pPr marL="285750" indent="-285750">
              <a:buChar char="•"/>
            </a:pPr>
            <a:r>
              <a:rPr lang="en-US">
                <a:cs typeface="Arial"/>
              </a:rPr>
              <a:t>Latch is spring loaded, held in place by steel pin, preventing rotation. </a:t>
            </a:r>
          </a:p>
          <a:p>
            <a:pPr marL="285750" indent="-285750">
              <a:buChar char="•"/>
            </a:pPr>
            <a:endParaRPr lang="en-US">
              <a:cs typeface="Arial"/>
            </a:endParaRPr>
          </a:p>
        </p:txBody>
      </p:sp>
      <p:pic>
        <p:nvPicPr>
          <p:cNvPr id="6" name="Picture 5">
            <a:extLst>
              <a:ext uri="{FF2B5EF4-FFF2-40B4-BE49-F238E27FC236}">
                <a16:creationId xmlns:a16="http://schemas.microsoft.com/office/drawing/2014/main" id="{FD8B5035-486C-4EAE-8E21-088ED917D06E}"/>
              </a:ext>
            </a:extLst>
          </p:cNvPr>
          <p:cNvPicPr>
            <a:picLocks noChangeAspect="1"/>
          </p:cNvPicPr>
          <p:nvPr/>
        </p:nvPicPr>
        <p:blipFill>
          <a:blip r:embed="rId2"/>
          <a:stretch>
            <a:fillRect/>
          </a:stretch>
        </p:blipFill>
        <p:spPr>
          <a:xfrm>
            <a:off x="197260" y="2129457"/>
            <a:ext cx="2043520" cy="2571751"/>
          </a:xfrm>
          <a:prstGeom prst="rect">
            <a:avLst/>
          </a:prstGeom>
        </p:spPr>
      </p:pic>
      <p:pic>
        <p:nvPicPr>
          <p:cNvPr id="10" name="Picture 9">
            <a:extLst>
              <a:ext uri="{FF2B5EF4-FFF2-40B4-BE49-F238E27FC236}">
                <a16:creationId xmlns:a16="http://schemas.microsoft.com/office/drawing/2014/main" id="{788DDC4D-F65C-4293-A95E-61570C774EB4}"/>
              </a:ext>
            </a:extLst>
          </p:cNvPr>
          <p:cNvPicPr>
            <a:picLocks noChangeAspect="1"/>
          </p:cNvPicPr>
          <p:nvPr/>
        </p:nvPicPr>
        <p:blipFill>
          <a:blip r:embed="rId3"/>
          <a:stretch>
            <a:fillRect/>
          </a:stretch>
        </p:blipFill>
        <p:spPr>
          <a:xfrm>
            <a:off x="5655683" y="2132705"/>
            <a:ext cx="2134584" cy="2400300"/>
          </a:xfrm>
          <a:prstGeom prst="rect">
            <a:avLst/>
          </a:prstGeom>
        </p:spPr>
      </p:pic>
      <p:pic>
        <p:nvPicPr>
          <p:cNvPr id="12" name="Picture 11">
            <a:extLst>
              <a:ext uri="{FF2B5EF4-FFF2-40B4-BE49-F238E27FC236}">
                <a16:creationId xmlns:a16="http://schemas.microsoft.com/office/drawing/2014/main" id="{44EBCC9E-5C26-49DE-A732-81C6D6D8AE32}"/>
              </a:ext>
            </a:extLst>
          </p:cNvPr>
          <p:cNvPicPr>
            <a:picLocks noChangeAspect="1"/>
          </p:cNvPicPr>
          <p:nvPr/>
        </p:nvPicPr>
        <p:blipFill>
          <a:blip r:embed="rId4"/>
          <a:stretch>
            <a:fillRect/>
          </a:stretch>
        </p:blipFill>
        <p:spPr>
          <a:xfrm>
            <a:off x="2703223" y="2172480"/>
            <a:ext cx="2610738" cy="2051809"/>
          </a:xfrm>
          <a:prstGeom prst="rect">
            <a:avLst/>
          </a:prstGeom>
        </p:spPr>
      </p:pic>
      <p:sp>
        <p:nvSpPr>
          <p:cNvPr id="7" name="TextBox 6">
            <a:extLst>
              <a:ext uri="{FF2B5EF4-FFF2-40B4-BE49-F238E27FC236}">
                <a16:creationId xmlns:a16="http://schemas.microsoft.com/office/drawing/2014/main" id="{E297A7B3-9A81-40F2-8504-A663D05D02D6}"/>
              </a:ext>
            </a:extLst>
          </p:cNvPr>
          <p:cNvSpPr txBox="1"/>
          <p:nvPr/>
        </p:nvSpPr>
        <p:spPr>
          <a:xfrm>
            <a:off x="446217" y="4595745"/>
            <a:ext cx="2128894" cy="276999"/>
          </a:xfrm>
          <a:prstGeom prst="rect">
            <a:avLst/>
          </a:prstGeom>
          <a:noFill/>
        </p:spPr>
        <p:txBody>
          <a:bodyPr wrap="square" rtlCol="0">
            <a:spAutoFit/>
          </a:bodyPr>
          <a:lstStyle/>
          <a:p>
            <a:r>
              <a:rPr lang="en-US" sz="1200"/>
              <a:t>Figure 37: Open Position </a:t>
            </a:r>
          </a:p>
        </p:txBody>
      </p:sp>
      <p:sp>
        <p:nvSpPr>
          <p:cNvPr id="8" name="TextBox 7">
            <a:extLst>
              <a:ext uri="{FF2B5EF4-FFF2-40B4-BE49-F238E27FC236}">
                <a16:creationId xmlns:a16="http://schemas.microsoft.com/office/drawing/2014/main" id="{3468026D-E7E5-4D8E-A279-7FEA29203E62}"/>
              </a:ext>
            </a:extLst>
          </p:cNvPr>
          <p:cNvSpPr txBox="1"/>
          <p:nvPr/>
        </p:nvSpPr>
        <p:spPr>
          <a:xfrm>
            <a:off x="2857881" y="4595955"/>
            <a:ext cx="2614129" cy="276999"/>
          </a:xfrm>
          <a:prstGeom prst="rect">
            <a:avLst/>
          </a:prstGeom>
          <a:noFill/>
        </p:spPr>
        <p:txBody>
          <a:bodyPr wrap="square" rtlCol="0">
            <a:spAutoFit/>
          </a:bodyPr>
          <a:lstStyle/>
          <a:p>
            <a:r>
              <a:rPr lang="en-US" sz="1200"/>
              <a:t>Figure 38: Open Position Internal</a:t>
            </a:r>
          </a:p>
        </p:txBody>
      </p:sp>
      <p:sp>
        <p:nvSpPr>
          <p:cNvPr id="14" name="TextBox 13">
            <a:extLst>
              <a:ext uri="{FF2B5EF4-FFF2-40B4-BE49-F238E27FC236}">
                <a16:creationId xmlns:a16="http://schemas.microsoft.com/office/drawing/2014/main" id="{0B7F5430-5CAE-49AE-8AC9-D0AFF4DCE926}"/>
              </a:ext>
            </a:extLst>
          </p:cNvPr>
          <p:cNvSpPr txBox="1"/>
          <p:nvPr/>
        </p:nvSpPr>
        <p:spPr>
          <a:xfrm>
            <a:off x="5526902" y="4594877"/>
            <a:ext cx="2732743" cy="276999"/>
          </a:xfrm>
          <a:prstGeom prst="rect">
            <a:avLst/>
          </a:prstGeom>
          <a:noFill/>
        </p:spPr>
        <p:txBody>
          <a:bodyPr wrap="square" lIns="91440" tIns="45720" rIns="91440" bIns="45720" rtlCol="0" anchor="t">
            <a:spAutoFit/>
          </a:bodyPr>
          <a:lstStyle/>
          <a:p>
            <a:r>
              <a:rPr lang="en-US" sz="1200"/>
              <a:t>Figure 39: Bottom View</a:t>
            </a:r>
          </a:p>
        </p:txBody>
      </p:sp>
    </p:spTree>
    <p:extLst>
      <p:ext uri="{BB962C8B-B14F-4D97-AF65-F5344CB8AC3E}">
        <p14:creationId xmlns:p14="http://schemas.microsoft.com/office/powerpoint/2010/main" val="1909275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7DD0F06-D6D6-4597-BD80-9338F7F52071}"/>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288CEACB-1269-481E-9DBC-7D4A678CE4D7}"/>
              </a:ext>
            </a:extLst>
          </p:cNvPr>
          <p:cNvSpPr>
            <a:spLocks noGrp="1"/>
          </p:cNvSpPr>
          <p:nvPr>
            <p:ph type="sldNum" sz="quarter" idx="4"/>
          </p:nvPr>
        </p:nvSpPr>
        <p:spPr/>
        <p:txBody>
          <a:bodyPr/>
          <a:lstStyle/>
          <a:p>
            <a:r>
              <a:rPr lang="en-US"/>
              <a:t>Tim </a:t>
            </a:r>
            <a:fld id="{32A2F39E-E4DB-494E-AB40-38356C65078C}" type="slidenum">
              <a:rPr lang="en-US" smtClean="0"/>
              <a:pPr/>
              <a:t>36</a:t>
            </a:fld>
            <a:endParaRPr lang="en-US"/>
          </a:p>
        </p:txBody>
      </p:sp>
      <p:sp>
        <p:nvSpPr>
          <p:cNvPr id="4" name="Title 3">
            <a:extLst>
              <a:ext uri="{FF2B5EF4-FFF2-40B4-BE49-F238E27FC236}">
                <a16:creationId xmlns:a16="http://schemas.microsoft.com/office/drawing/2014/main" id="{C3BD892C-9DD7-4BF6-A928-E71476ED24B9}"/>
              </a:ext>
            </a:extLst>
          </p:cNvPr>
          <p:cNvSpPr>
            <a:spLocks noGrp="1"/>
          </p:cNvSpPr>
          <p:nvPr>
            <p:ph type="title"/>
          </p:nvPr>
        </p:nvSpPr>
        <p:spPr/>
        <p:txBody>
          <a:bodyPr/>
          <a:lstStyle/>
          <a:p>
            <a:r>
              <a:rPr lang="en-US"/>
              <a:t>Final Design - activation</a:t>
            </a:r>
          </a:p>
        </p:txBody>
      </p:sp>
      <p:sp>
        <p:nvSpPr>
          <p:cNvPr id="5" name="Text Placeholder 4">
            <a:extLst>
              <a:ext uri="{FF2B5EF4-FFF2-40B4-BE49-F238E27FC236}">
                <a16:creationId xmlns:a16="http://schemas.microsoft.com/office/drawing/2014/main" id="{AECBC412-49B4-4CB9-B894-C150008DDF35}"/>
              </a:ext>
            </a:extLst>
          </p:cNvPr>
          <p:cNvSpPr>
            <a:spLocks noGrp="1"/>
          </p:cNvSpPr>
          <p:nvPr>
            <p:ph type="body" sz="quarter" idx="11"/>
          </p:nvPr>
        </p:nvSpPr>
        <p:spPr>
          <a:xfrm>
            <a:off x="359382" y="3138796"/>
            <a:ext cx="8123214" cy="1457473"/>
          </a:xfrm>
        </p:spPr>
        <p:txBody>
          <a:bodyPr vert="horz" lIns="91440" tIns="45720" rIns="91440" bIns="45720" rtlCol="0" anchor="t">
            <a:noAutofit/>
          </a:bodyPr>
          <a:lstStyle/>
          <a:p>
            <a:pPr marL="285750" indent="-285750">
              <a:buFont typeface="Arial" panose="020B0604020202020204" pitchFamily="34" charset="0"/>
              <a:buChar char="•"/>
            </a:pPr>
            <a:r>
              <a:rPr lang="en-US"/>
              <a:t>Once the pin is activated, the loaded torsion spring will rotate the latch piece.</a:t>
            </a:r>
          </a:p>
          <a:p>
            <a:pPr marL="285750" indent="-285750">
              <a:buFont typeface="Arial" panose="020B0604020202020204" pitchFamily="34" charset="0"/>
              <a:buChar char="•"/>
            </a:pPr>
            <a:r>
              <a:rPr lang="en-US"/>
              <a:t>8 threads per inch results in the latch lowering 0.0625 inches in 180 degrees.</a:t>
            </a:r>
          </a:p>
        </p:txBody>
      </p:sp>
      <p:pic>
        <p:nvPicPr>
          <p:cNvPr id="13" name="Picture 12">
            <a:extLst>
              <a:ext uri="{FF2B5EF4-FFF2-40B4-BE49-F238E27FC236}">
                <a16:creationId xmlns:a16="http://schemas.microsoft.com/office/drawing/2014/main" id="{48B1910C-BEAF-4A24-A346-BD8E4F8D0334}"/>
              </a:ext>
            </a:extLst>
          </p:cNvPr>
          <p:cNvPicPr>
            <a:picLocks noChangeAspect="1"/>
          </p:cNvPicPr>
          <p:nvPr/>
        </p:nvPicPr>
        <p:blipFill>
          <a:blip r:embed="rId2"/>
          <a:stretch>
            <a:fillRect/>
          </a:stretch>
        </p:blipFill>
        <p:spPr>
          <a:xfrm>
            <a:off x="359382" y="1151192"/>
            <a:ext cx="2346100" cy="1827275"/>
          </a:xfrm>
          <a:prstGeom prst="rect">
            <a:avLst/>
          </a:prstGeom>
        </p:spPr>
      </p:pic>
      <p:pic>
        <p:nvPicPr>
          <p:cNvPr id="15" name="Picture 14">
            <a:extLst>
              <a:ext uri="{FF2B5EF4-FFF2-40B4-BE49-F238E27FC236}">
                <a16:creationId xmlns:a16="http://schemas.microsoft.com/office/drawing/2014/main" id="{88C0481E-59DD-456F-99A6-85DEBF4AF756}"/>
              </a:ext>
            </a:extLst>
          </p:cNvPr>
          <p:cNvPicPr>
            <a:picLocks noChangeAspect="1"/>
          </p:cNvPicPr>
          <p:nvPr/>
        </p:nvPicPr>
        <p:blipFill>
          <a:blip r:embed="rId3"/>
          <a:stretch>
            <a:fillRect/>
          </a:stretch>
        </p:blipFill>
        <p:spPr>
          <a:xfrm>
            <a:off x="6526974" y="1123422"/>
            <a:ext cx="2257644" cy="1740267"/>
          </a:xfrm>
          <a:prstGeom prst="rect">
            <a:avLst/>
          </a:prstGeom>
        </p:spPr>
      </p:pic>
      <p:pic>
        <p:nvPicPr>
          <p:cNvPr id="17" name="Picture 16">
            <a:extLst>
              <a:ext uri="{FF2B5EF4-FFF2-40B4-BE49-F238E27FC236}">
                <a16:creationId xmlns:a16="http://schemas.microsoft.com/office/drawing/2014/main" id="{7B1E8920-C5E9-43C9-A686-B2F3C2D0442A}"/>
              </a:ext>
            </a:extLst>
          </p:cNvPr>
          <p:cNvPicPr>
            <a:picLocks noChangeAspect="1"/>
          </p:cNvPicPr>
          <p:nvPr/>
        </p:nvPicPr>
        <p:blipFill>
          <a:blip r:embed="rId4"/>
          <a:stretch>
            <a:fillRect/>
          </a:stretch>
        </p:blipFill>
        <p:spPr>
          <a:xfrm>
            <a:off x="3443178" y="1257808"/>
            <a:ext cx="2257644" cy="1728132"/>
          </a:xfrm>
          <a:prstGeom prst="rect">
            <a:avLst/>
          </a:prstGeom>
        </p:spPr>
      </p:pic>
      <p:sp>
        <p:nvSpPr>
          <p:cNvPr id="6" name="TextBox 5">
            <a:extLst>
              <a:ext uri="{FF2B5EF4-FFF2-40B4-BE49-F238E27FC236}">
                <a16:creationId xmlns:a16="http://schemas.microsoft.com/office/drawing/2014/main" id="{B39C82BB-358B-4B29-A35F-8BA7AEB9E9AD}"/>
              </a:ext>
            </a:extLst>
          </p:cNvPr>
          <p:cNvSpPr txBox="1"/>
          <p:nvPr/>
        </p:nvSpPr>
        <p:spPr>
          <a:xfrm>
            <a:off x="150020" y="2836430"/>
            <a:ext cx="2763894" cy="276999"/>
          </a:xfrm>
          <a:prstGeom prst="rect">
            <a:avLst/>
          </a:prstGeom>
          <a:noFill/>
        </p:spPr>
        <p:txBody>
          <a:bodyPr wrap="square" lIns="91440" tIns="45720" rIns="91440" bIns="45720" rtlCol="0" anchor="t">
            <a:spAutoFit/>
          </a:bodyPr>
          <a:lstStyle/>
          <a:p>
            <a:r>
              <a:rPr lang="en-US" sz="1200"/>
              <a:t>Figure 41: Open Latch Section View</a:t>
            </a:r>
          </a:p>
        </p:txBody>
      </p:sp>
      <p:sp>
        <p:nvSpPr>
          <p:cNvPr id="7" name="TextBox 6">
            <a:extLst>
              <a:ext uri="{FF2B5EF4-FFF2-40B4-BE49-F238E27FC236}">
                <a16:creationId xmlns:a16="http://schemas.microsoft.com/office/drawing/2014/main" id="{65C3AEB4-9CD2-4AFE-BA08-EA6E69E4CD0C}"/>
              </a:ext>
            </a:extLst>
          </p:cNvPr>
          <p:cNvSpPr txBox="1"/>
          <p:nvPr/>
        </p:nvSpPr>
        <p:spPr>
          <a:xfrm>
            <a:off x="6281125" y="2836430"/>
            <a:ext cx="2751194" cy="276999"/>
          </a:xfrm>
          <a:prstGeom prst="rect">
            <a:avLst/>
          </a:prstGeom>
          <a:noFill/>
        </p:spPr>
        <p:txBody>
          <a:bodyPr wrap="square" lIns="91440" tIns="45720" rIns="91440" bIns="45720" rtlCol="0" anchor="t">
            <a:spAutoFit/>
          </a:bodyPr>
          <a:lstStyle/>
          <a:p>
            <a:r>
              <a:rPr lang="en-US" sz="1200"/>
              <a:t>Figure 43: Closed Latch Section View</a:t>
            </a:r>
          </a:p>
        </p:txBody>
      </p:sp>
      <p:sp>
        <p:nvSpPr>
          <p:cNvPr id="8" name="TextBox 7">
            <a:extLst>
              <a:ext uri="{FF2B5EF4-FFF2-40B4-BE49-F238E27FC236}">
                <a16:creationId xmlns:a16="http://schemas.microsoft.com/office/drawing/2014/main" id="{3F9C95E5-7924-4476-9F17-F1433F03DC23}"/>
              </a:ext>
            </a:extLst>
          </p:cNvPr>
          <p:cNvSpPr txBox="1"/>
          <p:nvPr/>
        </p:nvSpPr>
        <p:spPr>
          <a:xfrm>
            <a:off x="3311481" y="2836430"/>
            <a:ext cx="2522594" cy="276999"/>
          </a:xfrm>
          <a:prstGeom prst="rect">
            <a:avLst/>
          </a:prstGeom>
          <a:noFill/>
        </p:spPr>
        <p:txBody>
          <a:bodyPr wrap="square" lIns="91440" tIns="45720" rIns="91440" bIns="45720" rtlCol="0" anchor="t">
            <a:spAutoFit/>
          </a:bodyPr>
          <a:lstStyle/>
          <a:p>
            <a:r>
              <a:rPr lang="en-US" sz="1200"/>
              <a:t>Figure 42: Section View Activation</a:t>
            </a:r>
          </a:p>
        </p:txBody>
      </p:sp>
    </p:spTree>
    <p:extLst>
      <p:ext uri="{BB962C8B-B14F-4D97-AF65-F5344CB8AC3E}">
        <p14:creationId xmlns:p14="http://schemas.microsoft.com/office/powerpoint/2010/main" val="2233196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E82F7D-8DC2-43E1-BB49-768EC25DE527}"/>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BAE66D1-D8B8-400B-838C-A85CC72F7C91}"/>
              </a:ext>
            </a:extLst>
          </p:cNvPr>
          <p:cNvSpPr>
            <a:spLocks noGrp="1"/>
          </p:cNvSpPr>
          <p:nvPr>
            <p:ph type="sldNum" sz="quarter" idx="4"/>
          </p:nvPr>
        </p:nvSpPr>
        <p:spPr/>
        <p:txBody>
          <a:bodyPr/>
          <a:lstStyle/>
          <a:p>
            <a:r>
              <a:rPr lang="en-US"/>
              <a:t>Tim </a:t>
            </a:r>
            <a:fld id="{32A2F39E-E4DB-494E-AB40-38356C65078C}" type="slidenum">
              <a:rPr lang="en-US" smtClean="0"/>
              <a:pPr/>
              <a:t>37</a:t>
            </a:fld>
            <a:endParaRPr lang="en-US"/>
          </a:p>
        </p:txBody>
      </p:sp>
      <p:sp>
        <p:nvSpPr>
          <p:cNvPr id="4" name="Title 3">
            <a:extLst>
              <a:ext uri="{FF2B5EF4-FFF2-40B4-BE49-F238E27FC236}">
                <a16:creationId xmlns:a16="http://schemas.microsoft.com/office/drawing/2014/main" id="{F1C65067-46DC-4876-8199-7919C46047F8}"/>
              </a:ext>
            </a:extLst>
          </p:cNvPr>
          <p:cNvSpPr>
            <a:spLocks noGrp="1"/>
          </p:cNvSpPr>
          <p:nvPr>
            <p:ph type="title"/>
          </p:nvPr>
        </p:nvSpPr>
        <p:spPr>
          <a:xfrm>
            <a:off x="340067" y="105511"/>
            <a:ext cx="3567564" cy="691286"/>
          </a:xfrm>
        </p:spPr>
        <p:txBody>
          <a:bodyPr/>
          <a:lstStyle/>
          <a:p>
            <a:r>
              <a:rPr lang="en-US"/>
              <a:t>Full System Activation</a:t>
            </a:r>
          </a:p>
        </p:txBody>
      </p:sp>
      <p:pic>
        <p:nvPicPr>
          <p:cNvPr id="6" name="FinalDesign">
            <a:hlinkClick r:id="" action="ppaction://media"/>
            <a:extLst>
              <a:ext uri="{FF2B5EF4-FFF2-40B4-BE49-F238E27FC236}">
                <a16:creationId xmlns:a16="http://schemas.microsoft.com/office/drawing/2014/main" id="{1A059A2A-60EA-49DC-BE2C-E52A78DD77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7301" y="981552"/>
            <a:ext cx="6789397" cy="3600974"/>
          </a:xfrm>
          <a:prstGeom prst="rect">
            <a:avLst/>
          </a:prstGeom>
        </p:spPr>
      </p:pic>
      <p:sp>
        <p:nvSpPr>
          <p:cNvPr id="5" name="TextBox 4">
            <a:extLst>
              <a:ext uri="{FF2B5EF4-FFF2-40B4-BE49-F238E27FC236}">
                <a16:creationId xmlns:a16="http://schemas.microsoft.com/office/drawing/2014/main" id="{4D461C82-43C6-4145-957F-1A6A592C9FCE}"/>
              </a:ext>
            </a:extLst>
          </p:cNvPr>
          <p:cNvSpPr txBox="1"/>
          <p:nvPr/>
        </p:nvSpPr>
        <p:spPr>
          <a:xfrm>
            <a:off x="4043306" y="4767281"/>
            <a:ext cx="2128894" cy="276999"/>
          </a:xfrm>
          <a:prstGeom prst="rect">
            <a:avLst/>
          </a:prstGeom>
          <a:noFill/>
        </p:spPr>
        <p:txBody>
          <a:bodyPr wrap="square" rtlCol="0">
            <a:spAutoFit/>
          </a:bodyPr>
          <a:lstStyle/>
          <a:p>
            <a:r>
              <a:rPr lang="en-US" sz="1200"/>
              <a:t>Figure 43: Animation</a:t>
            </a:r>
          </a:p>
        </p:txBody>
      </p:sp>
    </p:spTree>
    <p:extLst>
      <p:ext uri="{BB962C8B-B14F-4D97-AF65-F5344CB8AC3E}">
        <p14:creationId xmlns:p14="http://schemas.microsoft.com/office/powerpoint/2010/main" val="31478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2158CC-7E84-425E-B726-5796462585D3}"/>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AE70A451-AE7F-4F7C-89B8-CF146BC2C078}"/>
              </a:ext>
            </a:extLst>
          </p:cNvPr>
          <p:cNvSpPr>
            <a:spLocks noGrp="1"/>
          </p:cNvSpPr>
          <p:nvPr>
            <p:ph type="sldNum" sz="quarter" idx="4"/>
          </p:nvPr>
        </p:nvSpPr>
        <p:spPr>
          <a:xfrm>
            <a:off x="197260" y="4767281"/>
            <a:ext cx="589724" cy="273844"/>
          </a:xfrm>
        </p:spPr>
        <p:txBody>
          <a:bodyPr/>
          <a:lstStyle/>
          <a:p>
            <a:r>
              <a:rPr lang="en-US"/>
              <a:t>Tim </a:t>
            </a:r>
            <a:fld id="{32A2F39E-E4DB-494E-AB40-38356C65078C}" type="slidenum">
              <a:rPr lang="en-US" smtClean="0"/>
              <a:pPr/>
              <a:t>38</a:t>
            </a:fld>
            <a:endParaRPr lang="en-US"/>
          </a:p>
        </p:txBody>
      </p:sp>
      <p:sp>
        <p:nvSpPr>
          <p:cNvPr id="4" name="Title 3">
            <a:extLst>
              <a:ext uri="{FF2B5EF4-FFF2-40B4-BE49-F238E27FC236}">
                <a16:creationId xmlns:a16="http://schemas.microsoft.com/office/drawing/2014/main" id="{C04E74A0-209D-428C-880A-F7E1C8A8E1D7}"/>
              </a:ext>
            </a:extLst>
          </p:cNvPr>
          <p:cNvSpPr>
            <a:spLocks noGrp="1"/>
          </p:cNvSpPr>
          <p:nvPr>
            <p:ph type="title"/>
          </p:nvPr>
        </p:nvSpPr>
        <p:spPr>
          <a:xfrm>
            <a:off x="340067" y="105511"/>
            <a:ext cx="4231933" cy="691286"/>
          </a:xfrm>
        </p:spPr>
        <p:txBody>
          <a:bodyPr/>
          <a:lstStyle/>
          <a:p>
            <a:r>
              <a:rPr lang="en-US">
                <a:cs typeface="Arial"/>
              </a:rPr>
              <a:t>Latching System Activation</a:t>
            </a:r>
            <a:endParaRPr lang="en-US"/>
          </a:p>
        </p:txBody>
      </p:sp>
      <p:pic>
        <p:nvPicPr>
          <p:cNvPr id="6" name="FinalDesignLatch">
            <a:hlinkClick r:id="" action="ppaction://media"/>
            <a:extLst>
              <a:ext uri="{FF2B5EF4-FFF2-40B4-BE49-F238E27FC236}">
                <a16:creationId xmlns:a16="http://schemas.microsoft.com/office/drawing/2014/main" id="{6D385359-919F-4906-BA18-27306BEF46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038" y="994574"/>
            <a:ext cx="9031924" cy="3454231"/>
          </a:xfrm>
          <a:prstGeom prst="rect">
            <a:avLst/>
          </a:prstGeom>
        </p:spPr>
      </p:pic>
      <p:sp>
        <p:nvSpPr>
          <p:cNvPr id="5" name="TextBox 4">
            <a:extLst>
              <a:ext uri="{FF2B5EF4-FFF2-40B4-BE49-F238E27FC236}">
                <a16:creationId xmlns:a16="http://schemas.microsoft.com/office/drawing/2014/main" id="{E5D001B6-CBD6-4FC9-893C-FC133DF90813}"/>
              </a:ext>
            </a:extLst>
          </p:cNvPr>
          <p:cNvSpPr txBox="1"/>
          <p:nvPr/>
        </p:nvSpPr>
        <p:spPr>
          <a:xfrm>
            <a:off x="4043306" y="4767281"/>
            <a:ext cx="2128894" cy="276999"/>
          </a:xfrm>
          <a:prstGeom prst="rect">
            <a:avLst/>
          </a:prstGeom>
          <a:noFill/>
        </p:spPr>
        <p:txBody>
          <a:bodyPr wrap="square" rtlCol="0">
            <a:spAutoFit/>
          </a:bodyPr>
          <a:lstStyle/>
          <a:p>
            <a:r>
              <a:rPr lang="en-US" sz="1200"/>
              <a:t>Figure 44: Interior Animation</a:t>
            </a:r>
          </a:p>
        </p:txBody>
      </p:sp>
    </p:spTree>
    <p:extLst>
      <p:ext uri="{BB962C8B-B14F-4D97-AF65-F5344CB8AC3E}">
        <p14:creationId xmlns:p14="http://schemas.microsoft.com/office/powerpoint/2010/main" val="20864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CFB73E-706D-4AEA-9641-F0E58778F88F}"/>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2E1175A-F44E-4EBB-9D0F-84264E55EF27}"/>
              </a:ext>
            </a:extLst>
          </p:cNvPr>
          <p:cNvSpPr>
            <a:spLocks noGrp="1"/>
          </p:cNvSpPr>
          <p:nvPr>
            <p:ph type="sldNum" sz="quarter" idx="4"/>
          </p:nvPr>
        </p:nvSpPr>
        <p:spPr/>
        <p:txBody>
          <a:bodyPr/>
          <a:lstStyle/>
          <a:p>
            <a:r>
              <a:rPr lang="en-US"/>
              <a:t>Jake </a:t>
            </a:r>
            <a:fld id="{32A2F39E-E4DB-494E-AB40-38356C65078C}" type="slidenum">
              <a:rPr lang="en-US" smtClean="0"/>
              <a:pPr/>
              <a:t>39</a:t>
            </a:fld>
            <a:endParaRPr lang="en-US"/>
          </a:p>
        </p:txBody>
      </p:sp>
      <p:sp>
        <p:nvSpPr>
          <p:cNvPr id="4" name="Title 3">
            <a:extLst>
              <a:ext uri="{FF2B5EF4-FFF2-40B4-BE49-F238E27FC236}">
                <a16:creationId xmlns:a16="http://schemas.microsoft.com/office/drawing/2014/main" id="{890479E1-F993-4F40-A765-FBCBE6C2C7F9}"/>
              </a:ext>
            </a:extLst>
          </p:cNvPr>
          <p:cNvSpPr>
            <a:spLocks noGrp="1"/>
          </p:cNvSpPr>
          <p:nvPr>
            <p:ph type="title"/>
          </p:nvPr>
        </p:nvSpPr>
        <p:spPr/>
        <p:txBody>
          <a:bodyPr/>
          <a:lstStyle/>
          <a:p>
            <a:r>
              <a:rPr lang="en-US"/>
              <a:t>Final Design – latched position</a:t>
            </a:r>
          </a:p>
        </p:txBody>
      </p:sp>
      <p:sp>
        <p:nvSpPr>
          <p:cNvPr id="5" name="Text Placeholder 4">
            <a:extLst>
              <a:ext uri="{FF2B5EF4-FFF2-40B4-BE49-F238E27FC236}">
                <a16:creationId xmlns:a16="http://schemas.microsoft.com/office/drawing/2014/main" id="{A91F9A7B-39D5-4DF9-94CD-B63390A40518}"/>
              </a:ext>
            </a:extLst>
          </p:cNvPr>
          <p:cNvSpPr>
            <a:spLocks noGrp="1"/>
          </p:cNvSpPr>
          <p:nvPr>
            <p:ph type="body" sz="quarter" idx="11"/>
          </p:nvPr>
        </p:nvSpPr>
        <p:spPr/>
        <p:txBody>
          <a:bodyPr vert="horz" lIns="91440" tIns="45720" rIns="91440" bIns="45720" rtlCol="0" anchor="t">
            <a:noAutofit/>
          </a:bodyPr>
          <a:lstStyle/>
          <a:p>
            <a:pPr marL="285750" indent="-285750">
              <a:buChar char="•"/>
            </a:pPr>
            <a:r>
              <a:rPr lang="en-US">
                <a:cs typeface="Arial"/>
              </a:rPr>
              <a:t>Latch is now over the top of the door, preventing door movement</a:t>
            </a:r>
          </a:p>
          <a:p>
            <a:pPr marL="285750" indent="-285750">
              <a:buChar char="•"/>
            </a:pPr>
            <a:r>
              <a:rPr lang="en-US">
                <a:cs typeface="Arial"/>
              </a:rPr>
              <a:t>Threads are in tension, friction of the threads prevents rotation</a:t>
            </a:r>
          </a:p>
        </p:txBody>
      </p:sp>
      <p:pic>
        <p:nvPicPr>
          <p:cNvPr id="7" name="Picture 6">
            <a:extLst>
              <a:ext uri="{FF2B5EF4-FFF2-40B4-BE49-F238E27FC236}">
                <a16:creationId xmlns:a16="http://schemas.microsoft.com/office/drawing/2014/main" id="{9D76F0E8-C020-4DDD-9DDD-1B0F4B6D1E7C}"/>
              </a:ext>
            </a:extLst>
          </p:cNvPr>
          <p:cNvPicPr>
            <a:picLocks noChangeAspect="1"/>
          </p:cNvPicPr>
          <p:nvPr/>
        </p:nvPicPr>
        <p:blipFill>
          <a:blip r:embed="rId2"/>
          <a:stretch>
            <a:fillRect/>
          </a:stretch>
        </p:blipFill>
        <p:spPr>
          <a:xfrm>
            <a:off x="466693" y="1741219"/>
            <a:ext cx="2377706" cy="3063583"/>
          </a:xfrm>
          <a:prstGeom prst="rect">
            <a:avLst/>
          </a:prstGeom>
        </p:spPr>
      </p:pic>
      <p:pic>
        <p:nvPicPr>
          <p:cNvPr id="9" name="Picture 8">
            <a:extLst>
              <a:ext uri="{FF2B5EF4-FFF2-40B4-BE49-F238E27FC236}">
                <a16:creationId xmlns:a16="http://schemas.microsoft.com/office/drawing/2014/main" id="{526CC282-C1B6-4B01-A3D0-96997606F21F}"/>
              </a:ext>
            </a:extLst>
          </p:cNvPr>
          <p:cNvPicPr>
            <a:picLocks noChangeAspect="1"/>
          </p:cNvPicPr>
          <p:nvPr/>
        </p:nvPicPr>
        <p:blipFill>
          <a:blip r:embed="rId3"/>
          <a:stretch>
            <a:fillRect/>
          </a:stretch>
        </p:blipFill>
        <p:spPr>
          <a:xfrm>
            <a:off x="2982085" y="2302870"/>
            <a:ext cx="2749524" cy="2058838"/>
          </a:xfrm>
          <a:prstGeom prst="rect">
            <a:avLst/>
          </a:prstGeom>
        </p:spPr>
      </p:pic>
      <p:pic>
        <p:nvPicPr>
          <p:cNvPr id="11" name="Picture 10">
            <a:extLst>
              <a:ext uri="{FF2B5EF4-FFF2-40B4-BE49-F238E27FC236}">
                <a16:creationId xmlns:a16="http://schemas.microsoft.com/office/drawing/2014/main" id="{D0619ABC-CEDE-41DB-BB2F-2702C33EDEE2}"/>
              </a:ext>
            </a:extLst>
          </p:cNvPr>
          <p:cNvPicPr>
            <a:picLocks noChangeAspect="1"/>
          </p:cNvPicPr>
          <p:nvPr/>
        </p:nvPicPr>
        <p:blipFill>
          <a:blip r:embed="rId4"/>
          <a:stretch>
            <a:fillRect/>
          </a:stretch>
        </p:blipFill>
        <p:spPr>
          <a:xfrm>
            <a:off x="5907278" y="1929929"/>
            <a:ext cx="2455534" cy="2680944"/>
          </a:xfrm>
          <a:prstGeom prst="rect">
            <a:avLst/>
          </a:prstGeom>
        </p:spPr>
      </p:pic>
      <p:sp>
        <p:nvSpPr>
          <p:cNvPr id="6" name="TextBox 5">
            <a:extLst>
              <a:ext uri="{FF2B5EF4-FFF2-40B4-BE49-F238E27FC236}">
                <a16:creationId xmlns:a16="http://schemas.microsoft.com/office/drawing/2014/main" id="{65044C3A-FAA5-47C2-9637-B7B274ED37F8}"/>
              </a:ext>
            </a:extLst>
          </p:cNvPr>
          <p:cNvSpPr txBox="1"/>
          <p:nvPr/>
        </p:nvSpPr>
        <p:spPr>
          <a:xfrm>
            <a:off x="715505" y="4595026"/>
            <a:ext cx="2128894" cy="276999"/>
          </a:xfrm>
          <a:prstGeom prst="rect">
            <a:avLst/>
          </a:prstGeom>
          <a:noFill/>
        </p:spPr>
        <p:txBody>
          <a:bodyPr wrap="square" rtlCol="0">
            <a:spAutoFit/>
          </a:bodyPr>
          <a:lstStyle/>
          <a:p>
            <a:r>
              <a:rPr lang="en-US" sz="1200"/>
              <a:t>Figure 45: Closed Position</a:t>
            </a:r>
          </a:p>
        </p:txBody>
      </p:sp>
      <p:sp>
        <p:nvSpPr>
          <p:cNvPr id="8" name="TextBox 7">
            <a:extLst>
              <a:ext uri="{FF2B5EF4-FFF2-40B4-BE49-F238E27FC236}">
                <a16:creationId xmlns:a16="http://schemas.microsoft.com/office/drawing/2014/main" id="{EF157E05-4DEF-48DE-9EF7-541CCBAF1299}"/>
              </a:ext>
            </a:extLst>
          </p:cNvPr>
          <p:cNvSpPr txBox="1"/>
          <p:nvPr/>
        </p:nvSpPr>
        <p:spPr>
          <a:xfrm>
            <a:off x="3311391" y="4588463"/>
            <a:ext cx="2128894" cy="461665"/>
          </a:xfrm>
          <a:prstGeom prst="rect">
            <a:avLst/>
          </a:prstGeom>
          <a:noFill/>
        </p:spPr>
        <p:txBody>
          <a:bodyPr wrap="square" rtlCol="0">
            <a:spAutoFit/>
          </a:bodyPr>
          <a:lstStyle/>
          <a:p>
            <a:r>
              <a:rPr lang="en-US" sz="1200"/>
              <a:t>Figure 46:Internal Closed View</a:t>
            </a:r>
          </a:p>
        </p:txBody>
      </p:sp>
      <p:sp>
        <p:nvSpPr>
          <p:cNvPr id="14" name="TextBox 13">
            <a:extLst>
              <a:ext uri="{FF2B5EF4-FFF2-40B4-BE49-F238E27FC236}">
                <a16:creationId xmlns:a16="http://schemas.microsoft.com/office/drawing/2014/main" id="{EE6D908D-B8A3-4979-B07F-567801A32916}"/>
              </a:ext>
            </a:extLst>
          </p:cNvPr>
          <p:cNvSpPr txBox="1"/>
          <p:nvPr/>
        </p:nvSpPr>
        <p:spPr>
          <a:xfrm>
            <a:off x="5887335" y="4571584"/>
            <a:ext cx="2128894" cy="461665"/>
          </a:xfrm>
          <a:prstGeom prst="rect">
            <a:avLst/>
          </a:prstGeom>
          <a:noFill/>
        </p:spPr>
        <p:txBody>
          <a:bodyPr wrap="square" rtlCol="0">
            <a:spAutoFit/>
          </a:bodyPr>
          <a:lstStyle/>
          <a:p>
            <a:r>
              <a:rPr lang="en-US" sz="1200"/>
              <a:t>Figure 47: Lower Closed View</a:t>
            </a:r>
          </a:p>
        </p:txBody>
      </p:sp>
    </p:spTree>
    <p:extLst>
      <p:ext uri="{BB962C8B-B14F-4D97-AF65-F5344CB8AC3E}">
        <p14:creationId xmlns:p14="http://schemas.microsoft.com/office/powerpoint/2010/main" val="37995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7C3BA0-28AD-4955-BF2C-145C9761206C}"/>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186B2D91-F880-4BCA-9298-2ECAE2DF2579}"/>
              </a:ext>
            </a:extLst>
          </p:cNvPr>
          <p:cNvSpPr>
            <a:spLocks noGrp="1"/>
          </p:cNvSpPr>
          <p:nvPr>
            <p:ph type="sldNum" sz="quarter" idx="4"/>
          </p:nvPr>
        </p:nvSpPr>
        <p:spPr/>
        <p:txBody>
          <a:bodyPr/>
          <a:lstStyle/>
          <a:p>
            <a:r>
              <a:rPr lang="en-US"/>
              <a:t>Alex </a:t>
            </a:r>
            <a:fld id="{32A2F39E-E4DB-494E-AB40-38356C65078C}" type="slidenum">
              <a:rPr lang="en-US" smtClean="0"/>
              <a:pPr/>
              <a:t>4</a:t>
            </a:fld>
            <a:endParaRPr lang="en-US"/>
          </a:p>
        </p:txBody>
      </p:sp>
      <p:sp>
        <p:nvSpPr>
          <p:cNvPr id="4" name="Title 3">
            <a:extLst>
              <a:ext uri="{FF2B5EF4-FFF2-40B4-BE49-F238E27FC236}">
                <a16:creationId xmlns:a16="http://schemas.microsoft.com/office/drawing/2014/main" id="{FB72E61B-BE28-4109-A1F6-9245ABBF2C43}"/>
              </a:ext>
            </a:extLst>
          </p:cNvPr>
          <p:cNvSpPr>
            <a:spLocks noGrp="1"/>
          </p:cNvSpPr>
          <p:nvPr>
            <p:ph type="title"/>
          </p:nvPr>
        </p:nvSpPr>
        <p:spPr/>
        <p:txBody>
          <a:bodyPr/>
          <a:lstStyle/>
          <a:p>
            <a:r>
              <a:rPr lang="en-US"/>
              <a:t>Project Intro</a:t>
            </a:r>
          </a:p>
        </p:txBody>
      </p:sp>
      <p:sp>
        <p:nvSpPr>
          <p:cNvPr id="5" name="Text Placeholder 4">
            <a:extLst>
              <a:ext uri="{FF2B5EF4-FFF2-40B4-BE49-F238E27FC236}">
                <a16:creationId xmlns:a16="http://schemas.microsoft.com/office/drawing/2014/main" id="{765EA134-87A6-4E17-8A20-454CECAE7A7A}"/>
              </a:ext>
            </a:extLst>
          </p:cNvPr>
          <p:cNvSpPr>
            <a:spLocks noGrp="1"/>
          </p:cNvSpPr>
          <p:nvPr>
            <p:ph type="body" sz="quarter" idx="11"/>
          </p:nvPr>
        </p:nvSpPr>
        <p:spPr/>
        <p:txBody>
          <a:bodyPr vert="horz" lIns="91440" tIns="45720" rIns="91440" bIns="45720" rtlCol="0" anchor="t">
            <a:noAutofit/>
          </a:bodyPr>
          <a:lstStyle/>
          <a:p>
            <a:pPr marL="285750" indent="-285750" fontAlgn="base">
              <a:buFont typeface="Arial" panose="020B0604020202020204" pitchFamily="34" charset="0"/>
              <a:buChar char="•"/>
            </a:pPr>
            <a:r>
              <a:rPr lang="en-US"/>
              <a:t>Improve the latching system for the Antares rocket. </a:t>
            </a:r>
          </a:p>
          <a:p>
            <a:pPr marL="285750" indent="-285750" fontAlgn="base">
              <a:buFont typeface="Arial" panose="020B0604020202020204" pitchFamily="34" charset="0"/>
              <a:buChar char="•"/>
            </a:pPr>
            <a:r>
              <a:rPr lang="en-US"/>
              <a:t>Our objective is to investigate potential failures of the door. </a:t>
            </a:r>
          </a:p>
          <a:p>
            <a:pPr marL="285750" indent="-285750" fontAlgn="base">
              <a:buFont typeface="Arial" panose="020B0604020202020204" pitchFamily="34" charset="0"/>
              <a:buChar char="•"/>
            </a:pPr>
            <a:r>
              <a:rPr lang="en-US"/>
              <a:t>Excessive leakage of air could lead to potential failure. ​</a:t>
            </a:r>
          </a:p>
          <a:p>
            <a:pPr marL="285750" indent="-285750" fontAlgn="base">
              <a:buFont typeface="Arial" panose="020B0604020202020204" pitchFamily="34" charset="0"/>
              <a:buChar char="•"/>
            </a:pPr>
            <a:r>
              <a:rPr lang="en-US"/>
              <a:t>A successful design could be implemented into other launch vehicles. </a:t>
            </a:r>
          </a:p>
          <a:p>
            <a:pPr marL="285750" indent="-285750" fontAlgn="base">
              <a:buFont typeface="Arial" panose="020B0604020202020204" pitchFamily="34" charset="0"/>
              <a:buChar char="•"/>
            </a:pPr>
            <a:endParaRPr lang="en-US"/>
          </a:p>
          <a:p>
            <a:pPr marL="285750" indent="-285750" fontAlgn="base">
              <a:buFont typeface="Arial" panose="020B0604020202020204" pitchFamily="34" charset="0"/>
              <a:buChar char="•"/>
            </a:pPr>
            <a:endParaRPr lang="en-US">
              <a:cs typeface="Arial"/>
            </a:endParaRPr>
          </a:p>
        </p:txBody>
      </p:sp>
      <p:grpSp>
        <p:nvGrpSpPr>
          <p:cNvPr id="10" name="Group 9">
            <a:extLst>
              <a:ext uri="{FF2B5EF4-FFF2-40B4-BE49-F238E27FC236}">
                <a16:creationId xmlns:a16="http://schemas.microsoft.com/office/drawing/2014/main" id="{1D9414E2-DDE0-498B-B74A-D1E60BC69E3D}"/>
              </a:ext>
            </a:extLst>
          </p:cNvPr>
          <p:cNvGrpSpPr/>
          <p:nvPr/>
        </p:nvGrpSpPr>
        <p:grpSpPr>
          <a:xfrm>
            <a:off x="5369768" y="2936006"/>
            <a:ext cx="3063939" cy="1830183"/>
            <a:chOff x="826926" y="2941838"/>
            <a:chExt cx="3063939" cy="1830183"/>
          </a:xfrm>
        </p:grpSpPr>
        <p:pic>
          <p:nvPicPr>
            <p:cNvPr id="7" name="Picture 7" descr="A lit up city at night&#10;&#10;Description automatically generated">
              <a:extLst>
                <a:ext uri="{FF2B5EF4-FFF2-40B4-BE49-F238E27FC236}">
                  <a16:creationId xmlns:a16="http://schemas.microsoft.com/office/drawing/2014/main" id="{BD553556-4852-4B8D-8354-DAC70D4740F2}"/>
                </a:ext>
              </a:extLst>
            </p:cNvPr>
            <p:cNvPicPr>
              <a:picLocks noChangeAspect="1"/>
            </p:cNvPicPr>
            <p:nvPr/>
          </p:nvPicPr>
          <p:blipFill>
            <a:blip r:embed="rId2"/>
            <a:stretch>
              <a:fillRect/>
            </a:stretch>
          </p:blipFill>
          <p:spPr>
            <a:xfrm>
              <a:off x="826926" y="2941838"/>
              <a:ext cx="2743200" cy="1510834"/>
            </a:xfrm>
            <a:prstGeom prst="rect">
              <a:avLst/>
            </a:prstGeom>
          </p:spPr>
        </p:pic>
        <p:sp>
          <p:nvSpPr>
            <p:cNvPr id="8" name="TextBox 7">
              <a:extLst>
                <a:ext uri="{FF2B5EF4-FFF2-40B4-BE49-F238E27FC236}">
                  <a16:creationId xmlns:a16="http://schemas.microsoft.com/office/drawing/2014/main" id="{6D915F4D-5A7C-4F44-9F85-06CACC7C8B82}"/>
                </a:ext>
              </a:extLst>
            </p:cNvPr>
            <p:cNvSpPr txBox="1"/>
            <p:nvPr/>
          </p:nvSpPr>
          <p:spPr>
            <a:xfrm>
              <a:off x="1147665" y="449502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Figure 3: Nozzle is removed [2]</a:t>
              </a:r>
            </a:p>
          </p:txBody>
        </p:sp>
      </p:grpSp>
      <p:grpSp>
        <p:nvGrpSpPr>
          <p:cNvPr id="11" name="Group 10">
            <a:extLst>
              <a:ext uri="{FF2B5EF4-FFF2-40B4-BE49-F238E27FC236}">
                <a16:creationId xmlns:a16="http://schemas.microsoft.com/office/drawing/2014/main" id="{F348B53D-60FF-4928-AD4A-960940823A71}"/>
              </a:ext>
            </a:extLst>
          </p:cNvPr>
          <p:cNvGrpSpPr/>
          <p:nvPr/>
        </p:nvGrpSpPr>
        <p:grpSpPr>
          <a:xfrm>
            <a:off x="774443" y="2933983"/>
            <a:ext cx="3598293" cy="1823080"/>
            <a:chOff x="5608866" y="2939814"/>
            <a:chExt cx="3300119" cy="1829291"/>
          </a:xfrm>
        </p:grpSpPr>
        <p:pic>
          <p:nvPicPr>
            <p:cNvPr id="6" name="Picture 6" descr="Diagram&#10;&#10;Description automatically generated">
              <a:extLst>
                <a:ext uri="{FF2B5EF4-FFF2-40B4-BE49-F238E27FC236}">
                  <a16:creationId xmlns:a16="http://schemas.microsoft.com/office/drawing/2014/main" id="{853BE917-6490-4C69-9011-CD18D6AE4A84}"/>
                </a:ext>
              </a:extLst>
            </p:cNvPr>
            <p:cNvPicPr>
              <a:picLocks noChangeAspect="1"/>
            </p:cNvPicPr>
            <p:nvPr/>
          </p:nvPicPr>
          <p:blipFill>
            <a:blip r:embed="rId3"/>
            <a:stretch>
              <a:fillRect/>
            </a:stretch>
          </p:blipFill>
          <p:spPr>
            <a:xfrm>
              <a:off x="5608866" y="2939814"/>
              <a:ext cx="2912316" cy="1514883"/>
            </a:xfrm>
            <a:prstGeom prst="rect">
              <a:avLst/>
            </a:prstGeom>
          </p:spPr>
        </p:pic>
        <p:sp>
          <p:nvSpPr>
            <p:cNvPr id="9" name="TextBox 8">
              <a:extLst>
                <a:ext uri="{FF2B5EF4-FFF2-40B4-BE49-F238E27FC236}">
                  <a16:creationId xmlns:a16="http://schemas.microsoft.com/office/drawing/2014/main" id="{9E1F46D5-B2FD-4081-BFA5-2A5AFD5EF01A}"/>
                </a:ext>
              </a:extLst>
            </p:cNvPr>
            <p:cNvSpPr txBox="1"/>
            <p:nvPr/>
          </p:nvSpPr>
          <p:spPr>
            <a:xfrm>
              <a:off x="6165785" y="449210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Figure 2: Nozzle in place [2]</a:t>
              </a:r>
              <a:endParaRPr lang="en-US" sz="1200"/>
            </a:p>
          </p:txBody>
        </p:sp>
      </p:grpSp>
    </p:spTree>
    <p:extLst>
      <p:ext uri="{BB962C8B-B14F-4D97-AF65-F5344CB8AC3E}">
        <p14:creationId xmlns:p14="http://schemas.microsoft.com/office/powerpoint/2010/main" val="2880555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983A7B-B533-4782-93D1-7F7D2AD7FA66}"/>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F8D2662-15B2-4FD3-9492-82003C9B24DF}"/>
              </a:ext>
            </a:extLst>
          </p:cNvPr>
          <p:cNvSpPr>
            <a:spLocks noGrp="1"/>
          </p:cNvSpPr>
          <p:nvPr>
            <p:ph type="sldNum" sz="quarter" idx="4"/>
          </p:nvPr>
        </p:nvSpPr>
        <p:spPr/>
        <p:txBody>
          <a:bodyPr/>
          <a:lstStyle/>
          <a:p>
            <a:r>
              <a:rPr lang="en-US"/>
              <a:t>Sam </a:t>
            </a:r>
            <a:fld id="{32A2F39E-E4DB-494E-AB40-38356C65078C}" type="slidenum">
              <a:rPr lang="en-US" smtClean="0"/>
              <a:pPr/>
              <a:t>40</a:t>
            </a:fld>
            <a:endParaRPr lang="en-US"/>
          </a:p>
        </p:txBody>
      </p:sp>
      <p:sp>
        <p:nvSpPr>
          <p:cNvPr id="4" name="Title 3">
            <a:extLst>
              <a:ext uri="{FF2B5EF4-FFF2-40B4-BE49-F238E27FC236}">
                <a16:creationId xmlns:a16="http://schemas.microsoft.com/office/drawing/2014/main" id="{29330D20-7208-48E2-91C1-2E4E943694E9}"/>
              </a:ext>
            </a:extLst>
          </p:cNvPr>
          <p:cNvSpPr>
            <a:spLocks noGrp="1"/>
          </p:cNvSpPr>
          <p:nvPr>
            <p:ph type="title"/>
          </p:nvPr>
        </p:nvSpPr>
        <p:spPr/>
        <p:txBody>
          <a:bodyPr/>
          <a:lstStyle/>
          <a:p>
            <a:r>
              <a:rPr lang="en-US"/>
              <a:t>Material Analysis</a:t>
            </a:r>
          </a:p>
        </p:txBody>
      </p:sp>
      <p:sp>
        <p:nvSpPr>
          <p:cNvPr id="5" name="Text Placeholder 4">
            <a:extLst>
              <a:ext uri="{FF2B5EF4-FFF2-40B4-BE49-F238E27FC236}">
                <a16:creationId xmlns:a16="http://schemas.microsoft.com/office/drawing/2014/main" id="{A501A4B0-6E4B-4376-A98C-1573B1D1FDE7}"/>
              </a:ext>
            </a:extLst>
          </p:cNvPr>
          <p:cNvSpPr>
            <a:spLocks noGrp="1"/>
          </p:cNvSpPr>
          <p:nvPr>
            <p:ph type="body" sz="quarter" idx="11"/>
          </p:nvPr>
        </p:nvSpPr>
        <p:spPr>
          <a:xfrm>
            <a:off x="340066" y="1000345"/>
            <a:ext cx="3209958" cy="3615019"/>
          </a:xfrm>
        </p:spPr>
        <p:txBody>
          <a:bodyPr/>
          <a:lstStyle/>
          <a:p>
            <a:r>
              <a:rPr lang="en-US" b="1"/>
              <a:t>AISI 304 Stainless Steel</a:t>
            </a:r>
          </a:p>
          <a:p>
            <a:pPr marL="285750" indent="-285750">
              <a:buFontTx/>
              <a:buChar char="-"/>
            </a:pPr>
            <a:r>
              <a:rPr lang="en-US"/>
              <a:t>Corrosion Resistance</a:t>
            </a:r>
          </a:p>
          <a:p>
            <a:pPr marL="285750" indent="-285750">
              <a:buFontTx/>
              <a:buChar char="-"/>
            </a:pPr>
            <a:r>
              <a:rPr lang="en-US"/>
              <a:t>Commonly available and manufactured</a:t>
            </a:r>
          </a:p>
          <a:p>
            <a:pPr marL="285750" indent="-285750">
              <a:buFontTx/>
              <a:buChar char="-"/>
            </a:pPr>
            <a:r>
              <a:rPr lang="en-US"/>
              <a:t>Ultimate tensile Strength: </a:t>
            </a:r>
            <a:r>
              <a:rPr lang="en-US" b="1"/>
              <a:t>73,200psi </a:t>
            </a:r>
            <a:r>
              <a:rPr lang="en-US"/>
              <a:t>[7]</a:t>
            </a:r>
            <a:endParaRPr lang="en-US" b="1"/>
          </a:p>
          <a:p>
            <a:pPr marL="285750" indent="-285750">
              <a:buFontTx/>
              <a:buChar char="-"/>
            </a:pPr>
            <a:r>
              <a:rPr lang="en-US"/>
              <a:t>Ultimate Yield Strength: </a:t>
            </a:r>
            <a:r>
              <a:rPr lang="en-US" b="1"/>
              <a:t>31,200psi </a:t>
            </a:r>
            <a:r>
              <a:rPr lang="en-US"/>
              <a:t>[7]</a:t>
            </a:r>
            <a:endParaRPr lang="en-US" b="1"/>
          </a:p>
        </p:txBody>
      </p:sp>
      <p:sp>
        <p:nvSpPr>
          <p:cNvPr id="7" name="Text Placeholder 4">
            <a:extLst>
              <a:ext uri="{FF2B5EF4-FFF2-40B4-BE49-F238E27FC236}">
                <a16:creationId xmlns:a16="http://schemas.microsoft.com/office/drawing/2014/main" id="{09ACA519-8683-433D-9CB1-D97B3607CDB9}"/>
              </a:ext>
            </a:extLst>
          </p:cNvPr>
          <p:cNvSpPr txBox="1">
            <a:spLocks/>
          </p:cNvSpPr>
          <p:nvPr/>
        </p:nvSpPr>
        <p:spPr>
          <a:xfrm>
            <a:off x="4622085" y="998885"/>
            <a:ext cx="3209958" cy="1572865"/>
          </a:xfrm>
          <a:prstGeom prst="rect">
            <a:avLst/>
          </a:prstGeom>
        </p:spPr>
        <p:txBody>
          <a:bodyPr vert="horz" lIns="91440" tIns="45720" rIns="91440" bIns="45720" rtlCol="0">
            <a:noAutofit/>
          </a:bodyPr>
          <a:lstStyle>
            <a:lvl1pPr marL="0" indent="0" algn="l" defTabSz="617162" rtl="0" eaLnBrk="1" latinLnBrk="0" hangingPunct="1">
              <a:lnSpc>
                <a:spcPct val="100000"/>
              </a:lnSpc>
              <a:spcBef>
                <a:spcPts val="810"/>
              </a:spcBef>
              <a:spcAft>
                <a:spcPts val="540"/>
              </a:spcAft>
              <a:buFont typeface="Arial" panose="020B0604020202020204" pitchFamily="34" charset="0"/>
              <a:buNone/>
              <a:defRPr sz="1800" b="0" kern="1200">
                <a:solidFill>
                  <a:schemeClr val="tx2"/>
                </a:solidFill>
                <a:latin typeface="+mn-lt"/>
                <a:ea typeface="+mn-ea"/>
                <a:cs typeface="+mn-cs"/>
              </a:defRPr>
            </a:lvl1pPr>
            <a:lvl2pPr marL="157159" indent="-157159" algn="l" defTabSz="617162" rtl="0" eaLnBrk="1" latinLnBrk="0" hangingPunct="1">
              <a:lnSpc>
                <a:spcPct val="100000"/>
              </a:lnSpc>
              <a:spcBef>
                <a:spcPts val="270"/>
              </a:spcBef>
              <a:spcAft>
                <a:spcPts val="270"/>
              </a:spcAft>
              <a:buFont typeface="Arial" panose="020B0604020202020204" pitchFamily="34" charset="0"/>
              <a:buChar char="•"/>
              <a:defRPr lang="en-US" sz="1400" kern="1200" dirty="0" smtClean="0">
                <a:solidFill>
                  <a:schemeClr val="tx2"/>
                </a:solidFill>
                <a:latin typeface="Arial" panose="020B0604020202020204" pitchFamily="34" charset="0"/>
                <a:ea typeface="+mn-ea"/>
                <a:cs typeface="Arial" panose="020B0604020202020204" pitchFamily="34" charset="0"/>
              </a:defRPr>
            </a:lvl2pPr>
            <a:lvl3pPr marL="334320" indent="-132871" algn="l" defTabSz="617162" rtl="0" eaLnBrk="1" latinLnBrk="0" hangingPunct="1">
              <a:lnSpc>
                <a:spcPct val="90000"/>
              </a:lnSpc>
              <a:spcBef>
                <a:spcPts val="270"/>
              </a:spcBef>
              <a:spcAft>
                <a:spcPts val="270"/>
              </a:spcAft>
              <a:buFont typeface="Arial" panose="020B0604020202020204" pitchFamily="34" charset="0"/>
              <a:buChar char="–"/>
              <a:defRPr sz="1050" kern="1200">
                <a:solidFill>
                  <a:schemeClr val="tx2"/>
                </a:solidFill>
                <a:latin typeface="+mn-lt"/>
                <a:ea typeface="+mn-ea"/>
                <a:cs typeface="+mn-cs"/>
              </a:defRPr>
            </a:lvl3pPr>
            <a:lvl4pPr marL="1080032" indent="-154289" algn="l" defTabSz="617162" rtl="0" eaLnBrk="1" latinLnBrk="0" hangingPunct="1">
              <a:lnSpc>
                <a:spcPct val="90000"/>
              </a:lnSpc>
              <a:spcBef>
                <a:spcPts val="337"/>
              </a:spcBef>
              <a:buFont typeface="Arial" panose="020B0604020202020204" pitchFamily="34" charset="0"/>
              <a:buChar char="•"/>
              <a:defRPr sz="1260" kern="1200">
                <a:solidFill>
                  <a:schemeClr val="accent3"/>
                </a:solidFill>
                <a:latin typeface="+mn-lt"/>
                <a:ea typeface="+mn-ea"/>
                <a:cs typeface="+mn-cs"/>
              </a:defRPr>
            </a:lvl4pPr>
            <a:lvl5pPr marL="1388615" indent="-154289" algn="l" defTabSz="617162" rtl="0" eaLnBrk="1" latinLnBrk="0" hangingPunct="1">
              <a:lnSpc>
                <a:spcPct val="90000"/>
              </a:lnSpc>
              <a:spcBef>
                <a:spcPts val="337"/>
              </a:spcBef>
              <a:buFont typeface="Arial" panose="020B0604020202020204" pitchFamily="34" charset="0"/>
              <a:buChar char="•"/>
              <a:defRPr sz="1260" kern="1200">
                <a:solidFill>
                  <a:schemeClr val="accent3"/>
                </a:solidFill>
                <a:latin typeface="+mn-lt"/>
                <a:ea typeface="+mn-ea"/>
                <a:cs typeface="+mn-cs"/>
              </a:defRPr>
            </a:lvl5pPr>
            <a:lvl6pPr marL="1697192"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6pPr>
            <a:lvl7pPr marL="200577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7pPr>
            <a:lvl8pPr marL="231435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8pPr>
            <a:lvl9pPr marL="2622937"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9pPr>
          </a:lstStyle>
          <a:p>
            <a:r>
              <a:rPr lang="en-US" b="1"/>
              <a:t>Common Uses: </a:t>
            </a:r>
            <a:endParaRPr lang="en-US"/>
          </a:p>
          <a:p>
            <a:r>
              <a:rPr lang="en-US"/>
              <a:t>Food Processing Equipment, Heat Exchangers, Automotive and Aerospace structural use</a:t>
            </a:r>
          </a:p>
        </p:txBody>
      </p:sp>
      <p:pic>
        <p:nvPicPr>
          <p:cNvPr id="6" name="Picture 5">
            <a:extLst>
              <a:ext uri="{FF2B5EF4-FFF2-40B4-BE49-F238E27FC236}">
                <a16:creationId xmlns:a16="http://schemas.microsoft.com/office/drawing/2014/main" id="{049EAAD6-65C9-47B4-8CB2-D6A9C7F22C31}"/>
              </a:ext>
            </a:extLst>
          </p:cNvPr>
          <p:cNvPicPr>
            <a:picLocks noChangeAspect="1"/>
          </p:cNvPicPr>
          <p:nvPr/>
        </p:nvPicPr>
        <p:blipFill>
          <a:blip r:embed="rId2"/>
          <a:stretch>
            <a:fillRect/>
          </a:stretch>
        </p:blipFill>
        <p:spPr>
          <a:xfrm>
            <a:off x="5462811" y="2626898"/>
            <a:ext cx="2329481" cy="2309684"/>
          </a:xfrm>
          <a:prstGeom prst="rect">
            <a:avLst/>
          </a:prstGeom>
        </p:spPr>
      </p:pic>
      <p:sp>
        <p:nvSpPr>
          <p:cNvPr id="9" name="TextBox 8">
            <a:extLst>
              <a:ext uri="{FF2B5EF4-FFF2-40B4-BE49-F238E27FC236}">
                <a16:creationId xmlns:a16="http://schemas.microsoft.com/office/drawing/2014/main" id="{3C621924-721E-4874-B3D2-24D5E27B1D6F}"/>
              </a:ext>
            </a:extLst>
          </p:cNvPr>
          <p:cNvSpPr txBox="1"/>
          <p:nvPr/>
        </p:nvSpPr>
        <p:spPr>
          <a:xfrm>
            <a:off x="5526901" y="4789396"/>
            <a:ext cx="2682528" cy="276999"/>
          </a:xfrm>
          <a:prstGeom prst="rect">
            <a:avLst/>
          </a:prstGeom>
          <a:noFill/>
        </p:spPr>
        <p:txBody>
          <a:bodyPr wrap="square" lIns="91440" tIns="45720" rIns="91440" bIns="45720" rtlCol="0" anchor="t">
            <a:spAutoFit/>
          </a:bodyPr>
          <a:lstStyle/>
          <a:p>
            <a:r>
              <a:rPr lang="en-US" sz="1200"/>
              <a:t>Figure 48: AISI 304 Stainless Steel</a:t>
            </a:r>
          </a:p>
        </p:txBody>
      </p:sp>
    </p:spTree>
    <p:extLst>
      <p:ext uri="{BB962C8B-B14F-4D97-AF65-F5344CB8AC3E}">
        <p14:creationId xmlns:p14="http://schemas.microsoft.com/office/powerpoint/2010/main" val="1843382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983A7B-B533-4782-93D1-7F7D2AD7FA66}"/>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F8D2662-15B2-4FD3-9492-82003C9B24DF}"/>
              </a:ext>
            </a:extLst>
          </p:cNvPr>
          <p:cNvSpPr>
            <a:spLocks noGrp="1"/>
          </p:cNvSpPr>
          <p:nvPr>
            <p:ph type="sldNum" sz="quarter" idx="4"/>
          </p:nvPr>
        </p:nvSpPr>
        <p:spPr/>
        <p:txBody>
          <a:bodyPr/>
          <a:lstStyle/>
          <a:p>
            <a:r>
              <a:rPr lang="en-US"/>
              <a:t>Tim </a:t>
            </a:r>
            <a:fld id="{32A2F39E-E4DB-494E-AB40-38356C65078C}" type="slidenum">
              <a:rPr lang="en-US" smtClean="0"/>
              <a:pPr/>
              <a:t>41</a:t>
            </a:fld>
            <a:endParaRPr lang="en-US"/>
          </a:p>
        </p:txBody>
      </p:sp>
      <p:sp>
        <p:nvSpPr>
          <p:cNvPr id="4" name="Title 3">
            <a:extLst>
              <a:ext uri="{FF2B5EF4-FFF2-40B4-BE49-F238E27FC236}">
                <a16:creationId xmlns:a16="http://schemas.microsoft.com/office/drawing/2014/main" id="{29330D20-7208-48E2-91C1-2E4E943694E9}"/>
              </a:ext>
            </a:extLst>
          </p:cNvPr>
          <p:cNvSpPr>
            <a:spLocks noGrp="1"/>
          </p:cNvSpPr>
          <p:nvPr>
            <p:ph type="title"/>
          </p:nvPr>
        </p:nvSpPr>
        <p:spPr/>
        <p:txBody>
          <a:bodyPr/>
          <a:lstStyle/>
          <a:p>
            <a:r>
              <a:rPr lang="en-US"/>
              <a:t>Weight Analysis</a:t>
            </a:r>
          </a:p>
        </p:txBody>
      </p:sp>
      <p:sp>
        <p:nvSpPr>
          <p:cNvPr id="5" name="Text Placeholder 4">
            <a:extLst>
              <a:ext uri="{FF2B5EF4-FFF2-40B4-BE49-F238E27FC236}">
                <a16:creationId xmlns:a16="http://schemas.microsoft.com/office/drawing/2014/main" id="{A501A4B0-6E4B-4376-A98C-1573B1D1FDE7}"/>
              </a:ext>
            </a:extLst>
          </p:cNvPr>
          <p:cNvSpPr>
            <a:spLocks noGrp="1"/>
          </p:cNvSpPr>
          <p:nvPr>
            <p:ph type="body" sz="quarter" idx="11"/>
          </p:nvPr>
        </p:nvSpPr>
        <p:spPr>
          <a:xfrm>
            <a:off x="4174330" y="2671286"/>
            <a:ext cx="4288950" cy="1803280"/>
          </a:xfrm>
        </p:spPr>
        <p:txBody>
          <a:bodyPr/>
          <a:lstStyle/>
          <a:p>
            <a:pPr marL="285750" indent="-285750">
              <a:buFont typeface="Arial" panose="020B0604020202020204" pitchFamily="34" charset="0"/>
              <a:buChar char="•"/>
            </a:pPr>
            <a:r>
              <a:rPr lang="en-US"/>
              <a:t>With the selected materials the whole system weighs 0.96 lb.</a:t>
            </a:r>
          </a:p>
          <a:p>
            <a:pPr marL="285750" indent="-285750">
              <a:buFont typeface="Arial" panose="020B0604020202020204" pitchFamily="34" charset="0"/>
              <a:buChar char="•"/>
            </a:pPr>
            <a:r>
              <a:rPr lang="en-US"/>
              <a:t>A low weight allows the system to be scaled up if needed.</a:t>
            </a:r>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A081E134-130C-4D9E-B1C5-38FB0EA27898}"/>
                  </a:ext>
                </a:extLst>
              </p:cNvPr>
              <p:cNvGraphicFramePr>
                <a:graphicFrameLocks noGrp="1"/>
              </p:cNvGraphicFramePr>
              <p:nvPr>
                <p:extLst>
                  <p:ext uri="{D42A27DB-BD31-4B8C-83A1-F6EECF244321}">
                    <p14:modId xmlns:p14="http://schemas.microsoft.com/office/powerpoint/2010/main" val="2844549010"/>
                  </p:ext>
                </p:extLst>
              </p:nvPr>
            </p:nvGraphicFramePr>
            <p:xfrm>
              <a:off x="4174329" y="1085214"/>
              <a:ext cx="4288950" cy="1387001"/>
            </p:xfrm>
            <a:graphic>
              <a:graphicData uri="http://schemas.openxmlformats.org/drawingml/2006/table">
                <a:tbl>
                  <a:tblPr firstRow="1" bandRow="1">
                    <a:tableStyleId>{5C22544A-7EE6-4342-B048-85BDC9FD1C3A}</a:tableStyleId>
                  </a:tblPr>
                  <a:tblGrid>
                    <a:gridCol w="2144475">
                      <a:extLst>
                        <a:ext uri="{9D8B030D-6E8A-4147-A177-3AD203B41FA5}">
                          <a16:colId xmlns:a16="http://schemas.microsoft.com/office/drawing/2014/main" val="123740901"/>
                        </a:ext>
                      </a:extLst>
                    </a:gridCol>
                    <a:gridCol w="2144475">
                      <a:extLst>
                        <a:ext uri="{9D8B030D-6E8A-4147-A177-3AD203B41FA5}">
                          <a16:colId xmlns:a16="http://schemas.microsoft.com/office/drawing/2014/main" val="1871891270"/>
                        </a:ext>
                      </a:extLst>
                    </a:gridCol>
                  </a:tblGrid>
                  <a:tr h="336392">
                    <a:tc>
                      <a:txBody>
                        <a:bodyPr/>
                        <a:lstStyle/>
                        <a:p>
                          <a:r>
                            <a:rPr lang="en-US" dirty="0"/>
                            <a:t>Mass Properties </a:t>
                          </a:r>
                        </a:p>
                      </a:txBody>
                      <a:tcPr/>
                    </a:tc>
                    <a:tc>
                      <a:txBody>
                        <a:bodyPr/>
                        <a:lstStyle/>
                        <a:p>
                          <a:r>
                            <a:rPr lang="en-US"/>
                            <a:t>Twisting Latch</a:t>
                          </a:r>
                        </a:p>
                      </a:txBody>
                      <a:tcPr/>
                    </a:tc>
                    <a:extLst>
                      <a:ext uri="{0D108BD9-81ED-4DB2-BD59-A6C34878D82A}">
                        <a16:rowId xmlns:a16="http://schemas.microsoft.com/office/drawing/2014/main" val="265453110"/>
                      </a:ext>
                    </a:extLst>
                  </a:tr>
                  <a:tr h="350203">
                    <a:tc>
                      <a:txBody>
                        <a:bodyPr/>
                        <a:lstStyle/>
                        <a:p>
                          <a:r>
                            <a:rPr lang="en-US"/>
                            <a:t>Surface Area</a:t>
                          </a:r>
                        </a:p>
                      </a:txBody>
                      <a:tcPr/>
                    </a:tc>
                    <a:tc>
                      <a:txBody>
                        <a:bodyPr/>
                        <a:lstStyle/>
                        <a:p>
                          <a:r>
                            <a:rPr lang="en-US"/>
                            <a:t>54.06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2</m:t>
                                  </m:r>
                                </m:sup>
                              </m:sSup>
                            </m:oMath>
                          </a14:m>
                          <a:endParaRPr lang="en-US"/>
                        </a:p>
                      </a:txBody>
                      <a:tcPr/>
                    </a:tc>
                    <a:extLst>
                      <a:ext uri="{0D108BD9-81ED-4DB2-BD59-A6C34878D82A}">
                        <a16:rowId xmlns:a16="http://schemas.microsoft.com/office/drawing/2014/main" val="776301051"/>
                      </a:ext>
                    </a:extLst>
                  </a:tr>
                  <a:tr h="350203">
                    <a:tc>
                      <a:txBody>
                        <a:bodyPr/>
                        <a:lstStyle/>
                        <a:p>
                          <a:r>
                            <a:rPr lang="en-US"/>
                            <a:t>Volume</a:t>
                          </a:r>
                        </a:p>
                      </a:txBody>
                      <a:tcPr/>
                    </a:tc>
                    <a:tc>
                      <a:txBody>
                        <a:bodyPr/>
                        <a:lstStyle/>
                        <a:p>
                          <a:r>
                            <a:rPr lang="en-US"/>
                            <a:t>3.33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3</m:t>
                                  </m:r>
                                </m:sup>
                              </m:sSup>
                            </m:oMath>
                          </a14:m>
                          <a:endParaRPr lang="en-US"/>
                        </a:p>
                      </a:txBody>
                      <a:tcPr/>
                    </a:tc>
                    <a:extLst>
                      <a:ext uri="{0D108BD9-81ED-4DB2-BD59-A6C34878D82A}">
                        <a16:rowId xmlns:a16="http://schemas.microsoft.com/office/drawing/2014/main" val="746356274"/>
                      </a:ext>
                    </a:extLst>
                  </a:tr>
                  <a:tr h="350203">
                    <a:tc>
                      <a:txBody>
                        <a:bodyPr/>
                        <a:lstStyle/>
                        <a:p>
                          <a:r>
                            <a:rPr lang="en-US"/>
                            <a:t>Mass</a:t>
                          </a:r>
                        </a:p>
                      </a:txBody>
                      <a:tcPr/>
                    </a:tc>
                    <a:tc>
                      <a:txBody>
                        <a:bodyPr/>
                        <a:lstStyle/>
                        <a:p>
                          <a:r>
                            <a:rPr lang="en-US" dirty="0"/>
                            <a:t>0.96 </a:t>
                          </a:r>
                          <a14:m>
                            <m:oMath xmlns:m="http://schemas.openxmlformats.org/officeDocument/2006/math">
                              <m:r>
                                <a:rPr lang="en-US" b="0" i="1" smtClean="0">
                                  <a:latin typeface="Cambria Math" panose="02040503050406030204" pitchFamily="18" charset="0"/>
                                </a:rPr>
                                <m:t>𝑙𝑏</m:t>
                              </m:r>
                            </m:oMath>
                          </a14:m>
                          <a:endParaRPr lang="en-US" dirty="0"/>
                        </a:p>
                      </a:txBody>
                      <a:tcPr/>
                    </a:tc>
                    <a:extLst>
                      <a:ext uri="{0D108BD9-81ED-4DB2-BD59-A6C34878D82A}">
                        <a16:rowId xmlns:a16="http://schemas.microsoft.com/office/drawing/2014/main" val="3713414622"/>
                      </a:ext>
                    </a:extLst>
                  </a:tr>
                </a:tbl>
              </a:graphicData>
            </a:graphic>
          </p:graphicFrame>
        </mc:Choice>
        <mc:Fallback xmlns="">
          <p:graphicFrame>
            <p:nvGraphicFramePr>
              <p:cNvPr id="7" name="Table 7">
                <a:extLst>
                  <a:ext uri="{FF2B5EF4-FFF2-40B4-BE49-F238E27FC236}">
                    <a16:creationId xmlns:a16="http://schemas.microsoft.com/office/drawing/2014/main" id="{A081E134-130C-4D9E-B1C5-38FB0EA27898}"/>
                  </a:ext>
                </a:extLst>
              </p:cNvPr>
              <p:cNvGraphicFramePr>
                <a:graphicFrameLocks noGrp="1"/>
              </p:cNvGraphicFramePr>
              <p:nvPr>
                <p:extLst>
                  <p:ext uri="{D42A27DB-BD31-4B8C-83A1-F6EECF244321}">
                    <p14:modId xmlns:p14="http://schemas.microsoft.com/office/powerpoint/2010/main" val="2844549010"/>
                  </p:ext>
                </p:extLst>
              </p:nvPr>
            </p:nvGraphicFramePr>
            <p:xfrm>
              <a:off x="4174329" y="1085214"/>
              <a:ext cx="4288950" cy="1387001"/>
            </p:xfrm>
            <a:graphic>
              <a:graphicData uri="http://schemas.openxmlformats.org/drawingml/2006/table">
                <a:tbl>
                  <a:tblPr firstRow="1" bandRow="1">
                    <a:tableStyleId>{5C22544A-7EE6-4342-B048-85BDC9FD1C3A}</a:tableStyleId>
                  </a:tblPr>
                  <a:tblGrid>
                    <a:gridCol w="2144475">
                      <a:extLst>
                        <a:ext uri="{9D8B030D-6E8A-4147-A177-3AD203B41FA5}">
                          <a16:colId xmlns:a16="http://schemas.microsoft.com/office/drawing/2014/main" val="123740901"/>
                        </a:ext>
                      </a:extLst>
                    </a:gridCol>
                    <a:gridCol w="2144475">
                      <a:extLst>
                        <a:ext uri="{9D8B030D-6E8A-4147-A177-3AD203B41FA5}">
                          <a16:colId xmlns:a16="http://schemas.microsoft.com/office/drawing/2014/main" val="1871891270"/>
                        </a:ext>
                      </a:extLst>
                    </a:gridCol>
                  </a:tblGrid>
                  <a:tr h="336392">
                    <a:tc>
                      <a:txBody>
                        <a:bodyPr/>
                        <a:lstStyle/>
                        <a:p>
                          <a:r>
                            <a:rPr lang="en-US"/>
                            <a:t>Mass Properties </a:t>
                          </a:r>
                        </a:p>
                      </a:txBody>
                      <a:tcPr/>
                    </a:tc>
                    <a:tc>
                      <a:txBody>
                        <a:bodyPr/>
                        <a:lstStyle/>
                        <a:p>
                          <a:r>
                            <a:rPr lang="en-US"/>
                            <a:t>Twisting Latch</a:t>
                          </a:r>
                        </a:p>
                      </a:txBody>
                      <a:tcPr/>
                    </a:tc>
                    <a:extLst>
                      <a:ext uri="{0D108BD9-81ED-4DB2-BD59-A6C34878D82A}">
                        <a16:rowId xmlns:a16="http://schemas.microsoft.com/office/drawing/2014/main" val="265453110"/>
                      </a:ext>
                    </a:extLst>
                  </a:tr>
                  <a:tr h="350203">
                    <a:tc>
                      <a:txBody>
                        <a:bodyPr/>
                        <a:lstStyle/>
                        <a:p>
                          <a:r>
                            <a:rPr lang="en-US"/>
                            <a:t>Surface Area</a:t>
                          </a:r>
                        </a:p>
                      </a:txBody>
                      <a:tcPr/>
                    </a:tc>
                    <a:tc>
                      <a:txBody>
                        <a:bodyPr/>
                        <a:lstStyle/>
                        <a:p>
                          <a:endParaRPr lang="en-US"/>
                        </a:p>
                      </a:txBody>
                      <a:tcPr>
                        <a:blipFill>
                          <a:blip r:embed="rId2"/>
                          <a:stretch>
                            <a:fillRect l="-100568" t="-98276" r="-1136" b="-201724"/>
                          </a:stretch>
                        </a:blipFill>
                      </a:tcPr>
                    </a:tc>
                    <a:extLst>
                      <a:ext uri="{0D108BD9-81ED-4DB2-BD59-A6C34878D82A}">
                        <a16:rowId xmlns:a16="http://schemas.microsoft.com/office/drawing/2014/main" val="776301051"/>
                      </a:ext>
                    </a:extLst>
                  </a:tr>
                  <a:tr h="350203">
                    <a:tc>
                      <a:txBody>
                        <a:bodyPr/>
                        <a:lstStyle/>
                        <a:p>
                          <a:r>
                            <a:rPr lang="en-US"/>
                            <a:t>Volume</a:t>
                          </a:r>
                        </a:p>
                      </a:txBody>
                      <a:tcPr/>
                    </a:tc>
                    <a:tc>
                      <a:txBody>
                        <a:bodyPr/>
                        <a:lstStyle/>
                        <a:p>
                          <a:endParaRPr lang="en-US"/>
                        </a:p>
                      </a:txBody>
                      <a:tcPr>
                        <a:blipFill>
                          <a:blip r:embed="rId2"/>
                          <a:stretch>
                            <a:fillRect l="-100568" t="-201754" r="-1136" b="-105263"/>
                          </a:stretch>
                        </a:blipFill>
                      </a:tcPr>
                    </a:tc>
                    <a:extLst>
                      <a:ext uri="{0D108BD9-81ED-4DB2-BD59-A6C34878D82A}">
                        <a16:rowId xmlns:a16="http://schemas.microsoft.com/office/drawing/2014/main" val="746356274"/>
                      </a:ext>
                    </a:extLst>
                  </a:tr>
                  <a:tr h="350203">
                    <a:tc>
                      <a:txBody>
                        <a:bodyPr/>
                        <a:lstStyle/>
                        <a:p>
                          <a:r>
                            <a:rPr lang="en-US"/>
                            <a:t>Mass</a:t>
                          </a:r>
                        </a:p>
                      </a:txBody>
                      <a:tcPr/>
                    </a:tc>
                    <a:tc>
                      <a:txBody>
                        <a:bodyPr/>
                        <a:lstStyle/>
                        <a:p>
                          <a:endParaRPr lang="en-US"/>
                        </a:p>
                      </a:txBody>
                      <a:tcPr>
                        <a:blipFill>
                          <a:blip r:embed="rId2"/>
                          <a:stretch>
                            <a:fillRect l="-100568" t="-296552" r="-1136" b="-3448"/>
                          </a:stretch>
                        </a:blipFill>
                      </a:tcPr>
                    </a:tc>
                    <a:extLst>
                      <a:ext uri="{0D108BD9-81ED-4DB2-BD59-A6C34878D82A}">
                        <a16:rowId xmlns:a16="http://schemas.microsoft.com/office/drawing/2014/main" val="3713414622"/>
                      </a:ext>
                    </a:extLst>
                  </a:tr>
                </a:tbl>
              </a:graphicData>
            </a:graphic>
          </p:graphicFrame>
        </mc:Fallback>
      </mc:AlternateContent>
      <p:graphicFrame>
        <p:nvGraphicFramePr>
          <p:cNvPr id="8" name="Table 8">
            <a:extLst>
              <a:ext uri="{FF2B5EF4-FFF2-40B4-BE49-F238E27FC236}">
                <a16:creationId xmlns:a16="http://schemas.microsoft.com/office/drawing/2014/main" id="{97102948-BF89-49E4-A2DE-C9F731A7414F}"/>
              </a:ext>
            </a:extLst>
          </p:cNvPr>
          <p:cNvGraphicFramePr>
            <a:graphicFrameLocks noGrp="1"/>
          </p:cNvGraphicFramePr>
          <p:nvPr>
            <p:extLst>
              <p:ext uri="{D42A27DB-BD31-4B8C-83A1-F6EECF244321}">
                <p14:modId xmlns:p14="http://schemas.microsoft.com/office/powerpoint/2010/main" val="3079180472"/>
              </p:ext>
            </p:extLst>
          </p:nvPr>
        </p:nvGraphicFramePr>
        <p:xfrm>
          <a:off x="371409" y="1085214"/>
          <a:ext cx="3555206" cy="3640242"/>
        </p:xfrm>
        <a:graphic>
          <a:graphicData uri="http://schemas.openxmlformats.org/drawingml/2006/table">
            <a:tbl>
              <a:tblPr firstRow="1" bandRow="1">
                <a:tableStyleId>{5C22544A-7EE6-4342-B048-85BDC9FD1C3A}</a:tableStyleId>
              </a:tblPr>
              <a:tblGrid>
                <a:gridCol w="1777603">
                  <a:extLst>
                    <a:ext uri="{9D8B030D-6E8A-4147-A177-3AD203B41FA5}">
                      <a16:colId xmlns:a16="http://schemas.microsoft.com/office/drawing/2014/main" val="2024619002"/>
                    </a:ext>
                  </a:extLst>
                </a:gridCol>
                <a:gridCol w="1777603">
                  <a:extLst>
                    <a:ext uri="{9D8B030D-6E8A-4147-A177-3AD203B41FA5}">
                      <a16:colId xmlns:a16="http://schemas.microsoft.com/office/drawing/2014/main" val="2316884330"/>
                    </a:ext>
                  </a:extLst>
                </a:gridCol>
              </a:tblGrid>
              <a:tr h="376583">
                <a:tc>
                  <a:txBody>
                    <a:bodyPr/>
                    <a:lstStyle/>
                    <a:p>
                      <a:r>
                        <a:rPr lang="en-US"/>
                        <a:t>Material</a:t>
                      </a:r>
                    </a:p>
                  </a:txBody>
                  <a:tcPr/>
                </a:tc>
                <a:tc>
                  <a:txBody>
                    <a:bodyPr/>
                    <a:lstStyle/>
                    <a:p>
                      <a:r>
                        <a:rPr lang="en-US"/>
                        <a:t>Part</a:t>
                      </a:r>
                    </a:p>
                  </a:txBody>
                  <a:tcPr/>
                </a:tc>
                <a:extLst>
                  <a:ext uri="{0D108BD9-81ED-4DB2-BD59-A6C34878D82A}">
                    <a16:rowId xmlns:a16="http://schemas.microsoft.com/office/drawing/2014/main" val="1866712205"/>
                  </a:ext>
                </a:extLst>
              </a:tr>
              <a:tr h="376583">
                <a:tc>
                  <a:txBody>
                    <a:bodyPr/>
                    <a:lstStyle/>
                    <a:p>
                      <a:r>
                        <a:rPr lang="en-US"/>
                        <a:t>Housing</a:t>
                      </a:r>
                    </a:p>
                  </a:txBody>
                  <a:tcPr/>
                </a:tc>
                <a:tc>
                  <a:txBody>
                    <a:bodyPr/>
                    <a:lstStyle/>
                    <a:p>
                      <a:r>
                        <a:rPr lang="en-US" dirty="0"/>
                        <a:t>AISI 304 Steel</a:t>
                      </a:r>
                    </a:p>
                  </a:txBody>
                  <a:tcPr/>
                </a:tc>
                <a:extLst>
                  <a:ext uri="{0D108BD9-81ED-4DB2-BD59-A6C34878D82A}">
                    <a16:rowId xmlns:a16="http://schemas.microsoft.com/office/drawing/2014/main" val="1498624484"/>
                  </a:ext>
                </a:extLst>
              </a:tr>
              <a:tr h="376583">
                <a:tc>
                  <a:txBody>
                    <a:bodyPr/>
                    <a:lstStyle/>
                    <a:p>
                      <a:r>
                        <a:rPr lang="en-US"/>
                        <a:t>Shaft</a:t>
                      </a:r>
                    </a:p>
                  </a:txBody>
                  <a:tcPr/>
                </a:tc>
                <a:tc>
                  <a:txBody>
                    <a:bodyPr/>
                    <a:lstStyle/>
                    <a:p>
                      <a:pPr marL="0" marR="0" lvl="0" indent="0" algn="l" defTabSz="617162" rtl="0" eaLnBrk="1" fontAlgn="auto" latinLnBrk="0" hangingPunct="1">
                        <a:lnSpc>
                          <a:spcPct val="100000"/>
                        </a:lnSpc>
                        <a:spcBef>
                          <a:spcPts val="0"/>
                        </a:spcBef>
                        <a:spcAft>
                          <a:spcPts val="0"/>
                        </a:spcAft>
                        <a:buClrTx/>
                        <a:buSzTx/>
                        <a:buFontTx/>
                        <a:buNone/>
                        <a:tabLst/>
                        <a:defRPr/>
                      </a:pPr>
                      <a:r>
                        <a:rPr lang="en-US"/>
                        <a:t>AISI 304 Steel</a:t>
                      </a:r>
                    </a:p>
                  </a:txBody>
                  <a:tcPr/>
                </a:tc>
                <a:extLst>
                  <a:ext uri="{0D108BD9-81ED-4DB2-BD59-A6C34878D82A}">
                    <a16:rowId xmlns:a16="http://schemas.microsoft.com/office/drawing/2014/main" val="4184194570"/>
                  </a:ext>
                </a:extLst>
              </a:tr>
              <a:tr h="410451">
                <a:tc>
                  <a:txBody>
                    <a:bodyPr/>
                    <a:lstStyle/>
                    <a:p>
                      <a:r>
                        <a:rPr lang="en-US"/>
                        <a:t>Bolt</a:t>
                      </a:r>
                    </a:p>
                  </a:txBody>
                  <a:tcPr/>
                </a:tc>
                <a:tc>
                  <a:txBody>
                    <a:bodyPr/>
                    <a:lstStyle/>
                    <a:p>
                      <a:pPr marL="0" marR="0" lvl="0" indent="0" algn="l" defTabSz="617162" rtl="0" eaLnBrk="1" fontAlgn="auto" latinLnBrk="0" hangingPunct="1">
                        <a:lnSpc>
                          <a:spcPct val="100000"/>
                        </a:lnSpc>
                        <a:spcBef>
                          <a:spcPts val="0"/>
                        </a:spcBef>
                        <a:spcAft>
                          <a:spcPts val="0"/>
                        </a:spcAft>
                        <a:buClrTx/>
                        <a:buSzTx/>
                        <a:buFontTx/>
                        <a:buNone/>
                        <a:tabLst/>
                        <a:defRPr/>
                      </a:pPr>
                      <a:r>
                        <a:rPr lang="en-US"/>
                        <a:t>AISI 304 Steel</a:t>
                      </a:r>
                    </a:p>
                    <a:p>
                      <a:pPr marL="0" marR="0" lvl="0" indent="0" algn="l" defTabSz="617162"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1796895057"/>
                  </a:ext>
                </a:extLst>
              </a:tr>
              <a:tr h="376583">
                <a:tc>
                  <a:txBody>
                    <a:bodyPr/>
                    <a:lstStyle/>
                    <a:p>
                      <a:r>
                        <a:rPr lang="en-US"/>
                        <a:t>Bottom Plate</a:t>
                      </a:r>
                    </a:p>
                  </a:txBody>
                  <a:tcPr/>
                </a:tc>
                <a:tc>
                  <a:txBody>
                    <a:bodyPr/>
                    <a:lstStyle/>
                    <a:p>
                      <a:pPr marL="0" marR="0" lvl="0" indent="0" algn="l" defTabSz="617162" rtl="0" eaLnBrk="1" fontAlgn="auto" latinLnBrk="0" hangingPunct="1">
                        <a:lnSpc>
                          <a:spcPct val="100000"/>
                        </a:lnSpc>
                        <a:spcBef>
                          <a:spcPts val="0"/>
                        </a:spcBef>
                        <a:spcAft>
                          <a:spcPts val="0"/>
                        </a:spcAft>
                        <a:buClrTx/>
                        <a:buSzTx/>
                        <a:buFontTx/>
                        <a:buNone/>
                        <a:tabLst/>
                        <a:defRPr/>
                      </a:pPr>
                      <a:r>
                        <a:rPr lang="en-US"/>
                        <a:t>AISI 304 Steel</a:t>
                      </a:r>
                    </a:p>
                  </a:txBody>
                  <a:tcPr/>
                </a:tc>
                <a:extLst>
                  <a:ext uri="{0D108BD9-81ED-4DB2-BD59-A6C34878D82A}">
                    <a16:rowId xmlns:a16="http://schemas.microsoft.com/office/drawing/2014/main" val="572598550"/>
                  </a:ext>
                </a:extLst>
              </a:tr>
              <a:tr h="376583">
                <a:tc>
                  <a:txBody>
                    <a:bodyPr/>
                    <a:lstStyle/>
                    <a:p>
                      <a:r>
                        <a:rPr lang="en-US"/>
                        <a:t>Top Plate</a:t>
                      </a:r>
                    </a:p>
                  </a:txBody>
                  <a:tcPr/>
                </a:tc>
                <a:tc>
                  <a:txBody>
                    <a:bodyPr/>
                    <a:lstStyle/>
                    <a:p>
                      <a:pPr marL="0" marR="0" lvl="0" indent="0" algn="l" defTabSz="617162" rtl="0" eaLnBrk="1" fontAlgn="auto" latinLnBrk="0" hangingPunct="1">
                        <a:lnSpc>
                          <a:spcPct val="100000"/>
                        </a:lnSpc>
                        <a:spcBef>
                          <a:spcPts val="0"/>
                        </a:spcBef>
                        <a:spcAft>
                          <a:spcPts val="0"/>
                        </a:spcAft>
                        <a:buClrTx/>
                        <a:buSzTx/>
                        <a:buFontTx/>
                        <a:buNone/>
                        <a:tabLst/>
                        <a:defRPr/>
                      </a:pPr>
                      <a:r>
                        <a:rPr lang="en-US"/>
                        <a:t>AISI 304 Steel</a:t>
                      </a:r>
                    </a:p>
                  </a:txBody>
                  <a:tcPr/>
                </a:tc>
                <a:extLst>
                  <a:ext uri="{0D108BD9-81ED-4DB2-BD59-A6C34878D82A}">
                    <a16:rowId xmlns:a16="http://schemas.microsoft.com/office/drawing/2014/main" val="2495438905"/>
                  </a:ext>
                </a:extLst>
              </a:tr>
              <a:tr h="376583">
                <a:tc>
                  <a:txBody>
                    <a:bodyPr/>
                    <a:lstStyle/>
                    <a:p>
                      <a:r>
                        <a:rPr lang="en-US"/>
                        <a:t>Pin</a:t>
                      </a:r>
                    </a:p>
                  </a:txBody>
                  <a:tcPr/>
                </a:tc>
                <a:tc>
                  <a:txBody>
                    <a:bodyPr/>
                    <a:lstStyle/>
                    <a:p>
                      <a:r>
                        <a:rPr lang="en-US"/>
                        <a:t>AISI 304 Steel</a:t>
                      </a:r>
                    </a:p>
                  </a:txBody>
                  <a:tcPr/>
                </a:tc>
                <a:extLst>
                  <a:ext uri="{0D108BD9-81ED-4DB2-BD59-A6C34878D82A}">
                    <a16:rowId xmlns:a16="http://schemas.microsoft.com/office/drawing/2014/main" val="2893877731"/>
                  </a:ext>
                </a:extLst>
              </a:tr>
              <a:tr h="406387">
                <a:tc>
                  <a:txBody>
                    <a:bodyPr/>
                    <a:lstStyle/>
                    <a:p>
                      <a:r>
                        <a:rPr lang="en-US"/>
                        <a:t>Compression Spring</a:t>
                      </a:r>
                    </a:p>
                  </a:txBody>
                  <a:tcPr/>
                </a:tc>
                <a:tc>
                  <a:txBody>
                    <a:bodyPr/>
                    <a:lstStyle/>
                    <a:p>
                      <a:pPr marL="0" marR="0" lvl="0" indent="0" algn="l" defTabSz="617162" rtl="0" eaLnBrk="1" fontAlgn="auto" latinLnBrk="0" hangingPunct="1">
                        <a:lnSpc>
                          <a:spcPct val="100000"/>
                        </a:lnSpc>
                        <a:spcBef>
                          <a:spcPts val="0"/>
                        </a:spcBef>
                        <a:spcAft>
                          <a:spcPts val="0"/>
                        </a:spcAft>
                        <a:buClrTx/>
                        <a:buSzTx/>
                        <a:buFontTx/>
                        <a:buNone/>
                        <a:tabLst/>
                        <a:defRPr/>
                      </a:pPr>
                      <a:r>
                        <a:rPr lang="en-US" sz="1200"/>
                        <a:t>Music Wire ASTM A228</a:t>
                      </a:r>
                    </a:p>
                  </a:txBody>
                  <a:tcPr/>
                </a:tc>
                <a:extLst>
                  <a:ext uri="{0D108BD9-81ED-4DB2-BD59-A6C34878D82A}">
                    <a16:rowId xmlns:a16="http://schemas.microsoft.com/office/drawing/2014/main" val="3916174398"/>
                  </a:ext>
                </a:extLst>
              </a:tr>
              <a:tr h="410451">
                <a:tc>
                  <a:txBody>
                    <a:bodyPr/>
                    <a:lstStyle/>
                    <a:p>
                      <a:r>
                        <a:rPr lang="en-US"/>
                        <a:t>Torsion Spring</a:t>
                      </a:r>
                    </a:p>
                  </a:txBody>
                  <a:tcPr/>
                </a:tc>
                <a:tc>
                  <a:txBody>
                    <a:bodyPr/>
                    <a:lstStyle/>
                    <a:p>
                      <a:r>
                        <a:rPr lang="en-US" dirty="0"/>
                        <a:t>Music Wire ASTM A228</a:t>
                      </a:r>
                    </a:p>
                  </a:txBody>
                  <a:tcPr/>
                </a:tc>
                <a:extLst>
                  <a:ext uri="{0D108BD9-81ED-4DB2-BD59-A6C34878D82A}">
                    <a16:rowId xmlns:a16="http://schemas.microsoft.com/office/drawing/2014/main" val="2047007100"/>
                  </a:ext>
                </a:extLst>
              </a:tr>
            </a:tbl>
          </a:graphicData>
        </a:graphic>
      </p:graphicFrame>
      <p:sp>
        <p:nvSpPr>
          <p:cNvPr id="6" name="TextBox 5">
            <a:extLst>
              <a:ext uri="{FF2B5EF4-FFF2-40B4-BE49-F238E27FC236}">
                <a16:creationId xmlns:a16="http://schemas.microsoft.com/office/drawing/2014/main" id="{1E0D4A18-25E7-4089-A088-140D1D353A93}"/>
              </a:ext>
            </a:extLst>
          </p:cNvPr>
          <p:cNvSpPr txBox="1"/>
          <p:nvPr/>
        </p:nvSpPr>
        <p:spPr>
          <a:xfrm>
            <a:off x="371409" y="826415"/>
            <a:ext cx="2128894" cy="276999"/>
          </a:xfrm>
          <a:prstGeom prst="rect">
            <a:avLst/>
          </a:prstGeom>
          <a:noFill/>
        </p:spPr>
        <p:txBody>
          <a:bodyPr wrap="square" rtlCol="0">
            <a:spAutoFit/>
          </a:bodyPr>
          <a:lstStyle/>
          <a:p>
            <a:r>
              <a:rPr lang="en-US" sz="1200"/>
              <a:t>Table 8: Weight Analysis</a:t>
            </a:r>
          </a:p>
        </p:txBody>
      </p:sp>
    </p:spTree>
    <p:extLst>
      <p:ext uri="{BB962C8B-B14F-4D97-AF65-F5344CB8AC3E}">
        <p14:creationId xmlns:p14="http://schemas.microsoft.com/office/powerpoint/2010/main" val="1057314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983A7B-B533-4782-93D1-7F7D2AD7FA66}"/>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F8D2662-15B2-4FD3-9492-82003C9B24DF}"/>
              </a:ext>
            </a:extLst>
          </p:cNvPr>
          <p:cNvSpPr>
            <a:spLocks noGrp="1"/>
          </p:cNvSpPr>
          <p:nvPr>
            <p:ph type="sldNum" sz="quarter" idx="4"/>
          </p:nvPr>
        </p:nvSpPr>
        <p:spPr/>
        <p:txBody>
          <a:bodyPr lIns="91440" tIns="45720" rIns="91440" bIns="45720" anchor="t"/>
          <a:lstStyle/>
          <a:p>
            <a:r>
              <a:rPr lang="en-US"/>
              <a:t>Jake 42</a:t>
            </a:r>
          </a:p>
        </p:txBody>
      </p:sp>
      <p:sp>
        <p:nvSpPr>
          <p:cNvPr id="4" name="Title 3">
            <a:extLst>
              <a:ext uri="{FF2B5EF4-FFF2-40B4-BE49-F238E27FC236}">
                <a16:creationId xmlns:a16="http://schemas.microsoft.com/office/drawing/2014/main" id="{29330D20-7208-48E2-91C1-2E4E943694E9}"/>
              </a:ext>
            </a:extLst>
          </p:cNvPr>
          <p:cNvSpPr>
            <a:spLocks noGrp="1"/>
          </p:cNvSpPr>
          <p:nvPr>
            <p:ph type="title"/>
          </p:nvPr>
        </p:nvSpPr>
        <p:spPr/>
        <p:txBody>
          <a:bodyPr/>
          <a:lstStyle/>
          <a:p>
            <a:r>
              <a:rPr lang="en-US"/>
              <a:t>Thickness of Latch Analysis</a:t>
            </a:r>
          </a:p>
        </p:txBody>
      </p:sp>
      <p:sp>
        <p:nvSpPr>
          <p:cNvPr id="5" name="Text Placeholder 4">
            <a:extLst>
              <a:ext uri="{FF2B5EF4-FFF2-40B4-BE49-F238E27FC236}">
                <a16:creationId xmlns:a16="http://schemas.microsoft.com/office/drawing/2014/main" id="{A501A4B0-6E4B-4376-A98C-1573B1D1FDE7}"/>
              </a:ext>
            </a:extLst>
          </p:cNvPr>
          <p:cNvSpPr>
            <a:spLocks noGrp="1"/>
          </p:cNvSpPr>
          <p:nvPr>
            <p:ph type="body" sz="quarter" idx="11"/>
          </p:nvPr>
        </p:nvSpPr>
        <p:spPr>
          <a:xfrm>
            <a:off x="340066" y="798639"/>
            <a:ext cx="8291302" cy="1248337"/>
          </a:xfrm>
        </p:spPr>
        <p:txBody>
          <a:bodyPr vert="horz" lIns="91440" tIns="45720" rIns="91440" bIns="45720" rtlCol="0" anchor="t">
            <a:noAutofit/>
          </a:bodyPr>
          <a:lstStyle/>
          <a:p>
            <a:pPr marL="285750" indent="-285750">
              <a:buFont typeface="Arial" panose="020B0604020202020204" pitchFamily="34" charset="0"/>
              <a:buChar char="•"/>
            </a:pPr>
            <a:r>
              <a:rPr lang="en-US" sz="1200">
                <a:cs typeface="Arial"/>
              </a:rPr>
              <a:t>Latch Thickness= .3in</a:t>
            </a:r>
          </a:p>
          <a:p>
            <a:pPr marL="285750" indent="-285750">
              <a:buFont typeface="Arial" panose="020B0604020202020204" pitchFamily="34" charset="0"/>
              <a:buChar char="•"/>
            </a:pPr>
            <a:r>
              <a:rPr lang="en-US" sz="1200">
                <a:cs typeface="Arial"/>
              </a:rPr>
              <a:t>Factor of Safety, Yield = </a:t>
            </a:r>
            <a:r>
              <a:rPr lang="en-US" sz="1200" b="1">
                <a:cs typeface="Arial"/>
              </a:rPr>
              <a:t>1.65</a:t>
            </a:r>
          </a:p>
          <a:p>
            <a:pPr marL="285750" indent="-285750">
              <a:buFont typeface="Arial" panose="020B0604020202020204" pitchFamily="34" charset="0"/>
              <a:buChar char="•"/>
            </a:pPr>
            <a:r>
              <a:rPr lang="en-US" sz="1200">
                <a:cs typeface="Arial"/>
              </a:rPr>
              <a:t>Factor of Safety, Ultimate=</a:t>
            </a:r>
            <a:r>
              <a:rPr lang="en-US" sz="1200" b="1">
                <a:cs typeface="Arial"/>
              </a:rPr>
              <a:t> 3.89</a:t>
            </a:r>
          </a:p>
        </p:txBody>
      </p:sp>
      <p:pic>
        <p:nvPicPr>
          <p:cNvPr id="8" name="Picture 8" descr="Diagram&#10;&#10;Description automatically generated">
            <a:extLst>
              <a:ext uri="{FF2B5EF4-FFF2-40B4-BE49-F238E27FC236}">
                <a16:creationId xmlns:a16="http://schemas.microsoft.com/office/drawing/2014/main" id="{BAF5016F-6DFA-4460-BED8-406A1B9B9C37}"/>
              </a:ext>
            </a:extLst>
          </p:cNvPr>
          <p:cNvPicPr>
            <a:picLocks noChangeAspect="1"/>
          </p:cNvPicPr>
          <p:nvPr/>
        </p:nvPicPr>
        <p:blipFill>
          <a:blip r:embed="rId2"/>
          <a:stretch>
            <a:fillRect/>
          </a:stretch>
        </p:blipFill>
        <p:spPr>
          <a:xfrm>
            <a:off x="1225960" y="3258303"/>
            <a:ext cx="2743200" cy="807813"/>
          </a:xfrm>
          <a:prstGeom prst="rect">
            <a:avLst/>
          </a:prstGeom>
        </p:spPr>
      </p:pic>
      <p:graphicFrame>
        <p:nvGraphicFramePr>
          <p:cNvPr id="16" name="Table 15">
            <a:extLst>
              <a:ext uri="{FF2B5EF4-FFF2-40B4-BE49-F238E27FC236}">
                <a16:creationId xmlns:a16="http://schemas.microsoft.com/office/drawing/2014/main" id="{7D777141-9D4D-4628-9E38-773849CE375E}"/>
              </a:ext>
            </a:extLst>
          </p:cNvPr>
          <p:cNvGraphicFramePr>
            <a:graphicFrameLocks noGrp="1"/>
          </p:cNvGraphicFramePr>
          <p:nvPr>
            <p:extLst>
              <p:ext uri="{D42A27DB-BD31-4B8C-83A1-F6EECF244321}">
                <p14:modId xmlns:p14="http://schemas.microsoft.com/office/powerpoint/2010/main" val="2571293566"/>
              </p:ext>
            </p:extLst>
          </p:nvPr>
        </p:nvGraphicFramePr>
        <p:xfrm>
          <a:off x="1597566" y="2009966"/>
          <a:ext cx="1780753" cy="938007"/>
        </p:xfrm>
        <a:graphic>
          <a:graphicData uri="http://schemas.openxmlformats.org/drawingml/2006/table">
            <a:tbl>
              <a:tblPr firstRow="1" bandRow="1">
                <a:tableStyleId>{5C22544A-7EE6-4342-B048-85BDC9FD1C3A}</a:tableStyleId>
              </a:tblPr>
              <a:tblGrid>
                <a:gridCol w="1780753">
                  <a:extLst>
                    <a:ext uri="{9D8B030D-6E8A-4147-A177-3AD203B41FA5}">
                      <a16:colId xmlns:a16="http://schemas.microsoft.com/office/drawing/2014/main" val="1544548807"/>
                    </a:ext>
                  </a:extLst>
                </a:gridCol>
              </a:tblGrid>
              <a:tr h="195847">
                <a:tc>
                  <a:txBody>
                    <a:bodyPr/>
                    <a:lstStyle/>
                    <a:p>
                      <a:r>
                        <a:rPr lang="en-US">
                          <a:effectLst/>
                        </a:rPr>
                        <a:t>AISI 304 Stainless Steel</a:t>
                      </a:r>
                    </a:p>
                  </a:txBody>
                  <a:tcPr marL="0" marR="0" marT="0" marB="0" anchor="ctr"/>
                </a:tc>
                <a:extLst>
                  <a:ext uri="{0D108BD9-81ED-4DB2-BD59-A6C34878D82A}">
                    <a16:rowId xmlns:a16="http://schemas.microsoft.com/office/drawing/2014/main" val="248448170"/>
                  </a:ext>
                </a:extLst>
              </a:tr>
              <a:tr h="185540">
                <a:tc>
                  <a:txBody>
                    <a:bodyPr/>
                    <a:lstStyle/>
                    <a:p>
                      <a:r>
                        <a:rPr lang="en-US" dirty="0">
                          <a:effectLst/>
                        </a:rPr>
                        <a:t>Tensile Strength, </a:t>
                      </a:r>
                      <a:r>
                        <a:rPr lang="en-US" dirty="0" err="1">
                          <a:effectLst/>
                        </a:rPr>
                        <a:t>Yeild</a:t>
                      </a:r>
                      <a:endParaRPr lang="en-US" dirty="0">
                        <a:effectLst/>
                      </a:endParaRPr>
                    </a:p>
                  </a:txBody>
                  <a:tcPr marL="0" marR="0" marT="0" marB="0" anchor="ctr"/>
                </a:tc>
                <a:extLst>
                  <a:ext uri="{0D108BD9-81ED-4DB2-BD59-A6C34878D82A}">
                    <a16:rowId xmlns:a16="http://schemas.microsoft.com/office/drawing/2014/main" val="2563345875"/>
                  </a:ext>
                </a:extLst>
              </a:tr>
              <a:tr h="185540">
                <a:tc>
                  <a:txBody>
                    <a:bodyPr/>
                    <a:lstStyle/>
                    <a:p>
                      <a:pPr algn="r"/>
                      <a:r>
                        <a:rPr lang="en-US">
                          <a:effectLst/>
                        </a:rPr>
                        <a:t>31,200 psi</a:t>
                      </a:r>
                    </a:p>
                  </a:txBody>
                  <a:tcPr marL="0" marR="0" marT="0" marB="0" anchor="ctr"/>
                </a:tc>
                <a:extLst>
                  <a:ext uri="{0D108BD9-81ED-4DB2-BD59-A6C34878D82A}">
                    <a16:rowId xmlns:a16="http://schemas.microsoft.com/office/drawing/2014/main" val="1376493664"/>
                  </a:ext>
                </a:extLst>
              </a:tr>
              <a:tr h="185540">
                <a:tc>
                  <a:txBody>
                    <a:bodyPr/>
                    <a:lstStyle/>
                    <a:p>
                      <a:r>
                        <a:rPr lang="en-US">
                          <a:effectLst/>
                        </a:rPr>
                        <a:t>Tensile Strength, Ult</a:t>
                      </a:r>
                    </a:p>
                  </a:txBody>
                  <a:tcPr marL="0" marR="0" marT="0" marB="0" anchor="ctr"/>
                </a:tc>
                <a:extLst>
                  <a:ext uri="{0D108BD9-81ED-4DB2-BD59-A6C34878D82A}">
                    <a16:rowId xmlns:a16="http://schemas.microsoft.com/office/drawing/2014/main" val="2627763621"/>
                  </a:ext>
                </a:extLst>
              </a:tr>
              <a:tr h="185540">
                <a:tc>
                  <a:txBody>
                    <a:bodyPr/>
                    <a:lstStyle/>
                    <a:p>
                      <a:pPr algn="r"/>
                      <a:r>
                        <a:rPr lang="en-US" dirty="0">
                          <a:effectLst/>
                        </a:rPr>
                        <a:t>73,200psi</a:t>
                      </a:r>
                    </a:p>
                  </a:txBody>
                  <a:tcPr marL="0" marR="0" marT="0" marB="0" anchor="ctr"/>
                </a:tc>
                <a:extLst>
                  <a:ext uri="{0D108BD9-81ED-4DB2-BD59-A6C34878D82A}">
                    <a16:rowId xmlns:a16="http://schemas.microsoft.com/office/drawing/2014/main" val="3044867239"/>
                  </a:ext>
                </a:extLst>
              </a:tr>
            </a:tbl>
          </a:graphicData>
        </a:graphic>
      </p:graphicFrame>
      <p:sp>
        <p:nvSpPr>
          <p:cNvPr id="7" name="TextBox 6">
            <a:extLst>
              <a:ext uri="{FF2B5EF4-FFF2-40B4-BE49-F238E27FC236}">
                <a16:creationId xmlns:a16="http://schemas.microsoft.com/office/drawing/2014/main" id="{9D4C92BD-EF3E-4978-9FB6-CA56B9023E8F}"/>
              </a:ext>
            </a:extLst>
          </p:cNvPr>
          <p:cNvSpPr txBox="1"/>
          <p:nvPr/>
        </p:nvSpPr>
        <p:spPr>
          <a:xfrm>
            <a:off x="4821595" y="1302987"/>
            <a:ext cx="2128894" cy="276999"/>
          </a:xfrm>
          <a:prstGeom prst="rect">
            <a:avLst/>
          </a:prstGeom>
          <a:noFill/>
        </p:spPr>
        <p:txBody>
          <a:bodyPr wrap="square" lIns="91440" tIns="45720" rIns="91440" bIns="45720" rtlCol="0" anchor="t">
            <a:spAutoFit/>
          </a:bodyPr>
          <a:lstStyle/>
          <a:p>
            <a:r>
              <a:rPr lang="en-US" sz="1200"/>
              <a:t>Table  9: Latch Analysis [4]</a:t>
            </a:r>
          </a:p>
        </p:txBody>
      </p:sp>
      <p:sp>
        <p:nvSpPr>
          <p:cNvPr id="12" name="TextBox 11">
            <a:extLst>
              <a:ext uri="{FF2B5EF4-FFF2-40B4-BE49-F238E27FC236}">
                <a16:creationId xmlns:a16="http://schemas.microsoft.com/office/drawing/2014/main" id="{79C6FCEA-FE4A-4FD8-8FC0-ABACDCDA0182}"/>
              </a:ext>
            </a:extLst>
          </p:cNvPr>
          <p:cNvSpPr txBox="1"/>
          <p:nvPr/>
        </p:nvSpPr>
        <p:spPr>
          <a:xfrm>
            <a:off x="1488204" y="4114028"/>
            <a:ext cx="2128894" cy="461665"/>
          </a:xfrm>
          <a:prstGeom prst="rect">
            <a:avLst/>
          </a:prstGeom>
          <a:noFill/>
        </p:spPr>
        <p:txBody>
          <a:bodyPr wrap="square" rtlCol="0">
            <a:spAutoFit/>
          </a:bodyPr>
          <a:lstStyle/>
          <a:p>
            <a:r>
              <a:rPr lang="en-US" sz="1200"/>
              <a:t>Figure 49: Cantilever Beam Representing Latch</a:t>
            </a:r>
          </a:p>
        </p:txBody>
      </p:sp>
      <p:pic>
        <p:nvPicPr>
          <p:cNvPr id="21" name="Picture 20">
            <a:extLst>
              <a:ext uri="{FF2B5EF4-FFF2-40B4-BE49-F238E27FC236}">
                <a16:creationId xmlns:a16="http://schemas.microsoft.com/office/drawing/2014/main" id="{7CD072CD-D8C7-4C72-898E-37177825A0B2}"/>
              </a:ext>
            </a:extLst>
          </p:cNvPr>
          <p:cNvPicPr>
            <a:picLocks noChangeAspect="1"/>
          </p:cNvPicPr>
          <p:nvPr/>
        </p:nvPicPr>
        <p:blipFill>
          <a:blip r:embed="rId3"/>
          <a:stretch>
            <a:fillRect/>
          </a:stretch>
        </p:blipFill>
        <p:spPr>
          <a:xfrm>
            <a:off x="4965855" y="3048687"/>
            <a:ext cx="2689941" cy="1385727"/>
          </a:xfrm>
          <a:prstGeom prst="rect">
            <a:avLst/>
          </a:prstGeom>
        </p:spPr>
      </p:pic>
      <p:pic>
        <p:nvPicPr>
          <p:cNvPr id="23" name="Picture 22">
            <a:extLst>
              <a:ext uri="{FF2B5EF4-FFF2-40B4-BE49-F238E27FC236}">
                <a16:creationId xmlns:a16="http://schemas.microsoft.com/office/drawing/2014/main" id="{B8602EC5-0C11-4438-869B-8FECE1BDA2BB}"/>
              </a:ext>
            </a:extLst>
          </p:cNvPr>
          <p:cNvPicPr>
            <a:picLocks noChangeAspect="1"/>
          </p:cNvPicPr>
          <p:nvPr/>
        </p:nvPicPr>
        <p:blipFill>
          <a:blip r:embed="rId4"/>
          <a:stretch>
            <a:fillRect/>
          </a:stretch>
        </p:blipFill>
        <p:spPr>
          <a:xfrm>
            <a:off x="4965855" y="1703456"/>
            <a:ext cx="1840374" cy="1299802"/>
          </a:xfrm>
          <a:prstGeom prst="rect">
            <a:avLst/>
          </a:prstGeom>
        </p:spPr>
      </p:pic>
    </p:spTree>
    <p:extLst>
      <p:ext uri="{BB962C8B-B14F-4D97-AF65-F5344CB8AC3E}">
        <p14:creationId xmlns:p14="http://schemas.microsoft.com/office/powerpoint/2010/main" val="1760418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983A7B-B533-4782-93D1-7F7D2AD7FA66}"/>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F8D2662-15B2-4FD3-9492-82003C9B24DF}"/>
              </a:ext>
            </a:extLst>
          </p:cNvPr>
          <p:cNvSpPr>
            <a:spLocks noGrp="1"/>
          </p:cNvSpPr>
          <p:nvPr>
            <p:ph type="sldNum" sz="quarter" idx="4"/>
          </p:nvPr>
        </p:nvSpPr>
        <p:spPr/>
        <p:txBody>
          <a:bodyPr lIns="91440" tIns="45720" rIns="91440" bIns="45720" anchor="t"/>
          <a:lstStyle/>
          <a:p>
            <a:r>
              <a:rPr lang="en-US"/>
              <a:t>Michael 43</a:t>
            </a:r>
          </a:p>
        </p:txBody>
      </p:sp>
      <p:sp>
        <p:nvSpPr>
          <p:cNvPr id="4" name="Title 3">
            <a:extLst>
              <a:ext uri="{FF2B5EF4-FFF2-40B4-BE49-F238E27FC236}">
                <a16:creationId xmlns:a16="http://schemas.microsoft.com/office/drawing/2014/main" id="{29330D20-7208-48E2-91C1-2E4E943694E9}"/>
              </a:ext>
            </a:extLst>
          </p:cNvPr>
          <p:cNvSpPr>
            <a:spLocks noGrp="1"/>
          </p:cNvSpPr>
          <p:nvPr>
            <p:ph type="title"/>
          </p:nvPr>
        </p:nvSpPr>
        <p:spPr/>
        <p:txBody>
          <a:bodyPr/>
          <a:lstStyle/>
          <a:p>
            <a:r>
              <a:rPr lang="en-US"/>
              <a:t>Torsion Spring Analysis </a:t>
            </a:r>
          </a:p>
        </p:txBody>
      </p:sp>
      <p:graphicFrame>
        <p:nvGraphicFramePr>
          <p:cNvPr id="8" name="Table 7">
            <a:extLst>
              <a:ext uri="{FF2B5EF4-FFF2-40B4-BE49-F238E27FC236}">
                <a16:creationId xmlns:a16="http://schemas.microsoft.com/office/drawing/2014/main" id="{4BE37A22-440C-4256-B3AF-764334C7B228}"/>
              </a:ext>
            </a:extLst>
          </p:cNvPr>
          <p:cNvGraphicFramePr>
            <a:graphicFrameLocks noGrp="1"/>
          </p:cNvGraphicFramePr>
          <p:nvPr>
            <p:extLst>
              <p:ext uri="{D42A27DB-BD31-4B8C-83A1-F6EECF244321}">
                <p14:modId xmlns:p14="http://schemas.microsoft.com/office/powerpoint/2010/main" val="1292804688"/>
              </p:ext>
            </p:extLst>
          </p:nvPr>
        </p:nvGraphicFramePr>
        <p:xfrm>
          <a:off x="372974" y="1560542"/>
          <a:ext cx="3763371" cy="1866900"/>
        </p:xfrm>
        <a:graphic>
          <a:graphicData uri="http://schemas.openxmlformats.org/drawingml/2006/table">
            <a:tbl>
              <a:tblPr firstRow="1" bandRow="1">
                <a:tableStyleId>{5C22544A-7EE6-4342-B048-85BDC9FD1C3A}</a:tableStyleId>
              </a:tblPr>
              <a:tblGrid>
                <a:gridCol w="1949996">
                  <a:extLst>
                    <a:ext uri="{9D8B030D-6E8A-4147-A177-3AD203B41FA5}">
                      <a16:colId xmlns:a16="http://schemas.microsoft.com/office/drawing/2014/main" val="1331749489"/>
                    </a:ext>
                  </a:extLst>
                </a:gridCol>
                <a:gridCol w="1813375">
                  <a:extLst>
                    <a:ext uri="{9D8B030D-6E8A-4147-A177-3AD203B41FA5}">
                      <a16:colId xmlns:a16="http://schemas.microsoft.com/office/drawing/2014/main" val="1961573906"/>
                    </a:ext>
                  </a:extLst>
                </a:gridCol>
              </a:tblGrid>
              <a:tr h="182880">
                <a:tc gridSpan="2">
                  <a:txBody>
                    <a:bodyPr/>
                    <a:lstStyle/>
                    <a:p>
                      <a:pPr algn="ctr" fontAlgn="b"/>
                      <a:r>
                        <a:rPr lang="en-US" sz="1200" u="none" strike="noStrike">
                          <a:effectLst/>
                        </a:rPr>
                        <a:t>Torsion Spring Dimensions</a:t>
                      </a:r>
                      <a:endParaRPr lang="en-US" sz="1200" b="0" i="0" u="none" strike="noStrike">
                        <a:solidFill>
                          <a:srgbClr val="FFFFFF"/>
                        </a:solidFill>
                        <a:effectLst/>
                        <a:latin typeface="Calibri" panose="020F0502020204030204" pitchFamily="34" charset="0"/>
                      </a:endParaRPr>
                    </a:p>
                  </a:txBody>
                  <a:tcPr marL="3810" marR="3810" marT="3810" marB="0" anchor="b"/>
                </a:tc>
                <a:tc hMerge="1">
                  <a:txBody>
                    <a:bodyPr/>
                    <a:lstStyle/>
                    <a:p>
                      <a:endParaRPr lang="en-US"/>
                    </a:p>
                  </a:txBody>
                  <a:tcPr/>
                </a:tc>
                <a:extLst>
                  <a:ext uri="{0D108BD9-81ED-4DB2-BD59-A6C34878D82A}">
                    <a16:rowId xmlns:a16="http://schemas.microsoft.com/office/drawing/2014/main" val="1730083798"/>
                  </a:ext>
                </a:extLst>
              </a:tr>
              <a:tr h="182880">
                <a:tc>
                  <a:txBody>
                    <a:bodyPr/>
                    <a:lstStyle/>
                    <a:p>
                      <a:pPr algn="ctr" fontAlgn="b"/>
                      <a:r>
                        <a:rPr lang="en-US" sz="1200" u="none" strike="noStrike">
                          <a:effectLst/>
                        </a:rPr>
                        <a:t>Wire Material</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Music Wire ASTM A228</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955505930"/>
                  </a:ext>
                </a:extLst>
              </a:tr>
              <a:tr h="182880">
                <a:tc>
                  <a:txBody>
                    <a:bodyPr/>
                    <a:lstStyle/>
                    <a:p>
                      <a:pPr algn="ctr" fontAlgn="b"/>
                      <a:r>
                        <a:rPr lang="en-US" sz="1200" u="none" strike="noStrike">
                          <a:effectLst/>
                        </a:rPr>
                        <a:t>A [kpsi*in^m]</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201</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399225736"/>
                  </a:ext>
                </a:extLst>
              </a:tr>
              <a:tr h="182880">
                <a:tc>
                  <a:txBody>
                    <a:bodyPr/>
                    <a:lstStyle/>
                    <a:p>
                      <a:pPr algn="ctr" fontAlgn="b"/>
                      <a:r>
                        <a:rPr lang="en-US" sz="1200" u="none" strike="noStrike">
                          <a:effectLst/>
                        </a:rPr>
                        <a:t>m</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0.145</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659856501"/>
                  </a:ext>
                </a:extLst>
              </a:tr>
              <a:tr h="182880">
                <a:tc>
                  <a:txBody>
                    <a:bodyPr/>
                    <a:lstStyle/>
                    <a:p>
                      <a:pPr algn="ctr" fontAlgn="b"/>
                      <a:r>
                        <a:rPr lang="en-US" sz="1200" u="none" strike="noStrike">
                          <a:effectLst/>
                        </a:rPr>
                        <a:t>Wire diameter [in]</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0.08</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14462175"/>
                  </a:ext>
                </a:extLst>
              </a:tr>
              <a:tr h="182880">
                <a:tc>
                  <a:txBody>
                    <a:bodyPr/>
                    <a:lstStyle/>
                    <a:p>
                      <a:pPr algn="ctr" fontAlgn="b"/>
                      <a:r>
                        <a:rPr lang="en-US" sz="1200" u="none" strike="noStrike">
                          <a:effectLst/>
                        </a:rPr>
                        <a:t>Outside Diameter [in]</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0.98</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975802214"/>
                  </a:ext>
                </a:extLst>
              </a:tr>
              <a:tr h="182880">
                <a:tc>
                  <a:txBody>
                    <a:bodyPr/>
                    <a:lstStyle/>
                    <a:p>
                      <a:pPr algn="ctr" fontAlgn="b"/>
                      <a:r>
                        <a:rPr lang="en-US" sz="1200" u="none" strike="noStrike">
                          <a:effectLst/>
                        </a:rPr>
                        <a:t># of Coils</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129909365"/>
                  </a:ext>
                </a:extLst>
              </a:tr>
              <a:tr h="182880">
                <a:tc>
                  <a:txBody>
                    <a:bodyPr/>
                    <a:lstStyle/>
                    <a:p>
                      <a:pPr algn="ctr" fontAlgn="b"/>
                      <a:r>
                        <a:rPr lang="en-US" sz="1200" u="none" strike="noStrike">
                          <a:effectLst/>
                        </a:rPr>
                        <a:t>Pin Diameter [in]</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0.8</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289289861"/>
                  </a:ext>
                </a:extLst>
              </a:tr>
              <a:tr h="182880">
                <a:tc>
                  <a:txBody>
                    <a:bodyPr/>
                    <a:lstStyle/>
                    <a:p>
                      <a:pPr algn="ctr" fontAlgn="b"/>
                      <a:r>
                        <a:rPr lang="en-US" sz="1200" u="none" strike="noStrike">
                          <a:effectLst/>
                        </a:rPr>
                        <a:t>Leg Length #1 [in]</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0.5</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171557158"/>
                  </a:ext>
                </a:extLst>
              </a:tr>
              <a:tr h="182880">
                <a:tc>
                  <a:txBody>
                    <a:bodyPr/>
                    <a:lstStyle/>
                    <a:p>
                      <a:pPr algn="ctr" fontAlgn="b"/>
                      <a:r>
                        <a:rPr lang="en-US" sz="1200" u="none" strike="noStrike">
                          <a:effectLst/>
                        </a:rPr>
                        <a:t>Leg Length #2 [in]</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dirty="0">
                          <a:effectLst/>
                        </a:rPr>
                        <a:t>0.4</a:t>
                      </a:r>
                      <a:endParaRPr lang="en-US" sz="1200" b="0"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225713053"/>
                  </a:ext>
                </a:extLst>
              </a:tr>
            </a:tbl>
          </a:graphicData>
        </a:graphic>
      </p:graphicFrame>
      <p:graphicFrame>
        <p:nvGraphicFramePr>
          <p:cNvPr id="9" name="Table 8">
            <a:extLst>
              <a:ext uri="{FF2B5EF4-FFF2-40B4-BE49-F238E27FC236}">
                <a16:creationId xmlns:a16="http://schemas.microsoft.com/office/drawing/2014/main" id="{08CDA45A-C33B-4829-8CD9-6BB97ED98881}"/>
              </a:ext>
            </a:extLst>
          </p:cNvPr>
          <p:cNvGraphicFramePr>
            <a:graphicFrameLocks noGrp="1"/>
          </p:cNvGraphicFramePr>
          <p:nvPr>
            <p:extLst>
              <p:ext uri="{D42A27DB-BD31-4B8C-83A1-F6EECF244321}">
                <p14:modId xmlns:p14="http://schemas.microsoft.com/office/powerpoint/2010/main" val="2687269902"/>
              </p:ext>
            </p:extLst>
          </p:nvPr>
        </p:nvGraphicFramePr>
        <p:xfrm>
          <a:off x="5007657" y="1560542"/>
          <a:ext cx="3047510" cy="2355399"/>
        </p:xfrm>
        <a:graphic>
          <a:graphicData uri="http://schemas.openxmlformats.org/drawingml/2006/table">
            <a:tbl>
              <a:tblPr firstRow="1" bandRow="1">
                <a:tableStyleId>{5C22544A-7EE6-4342-B048-85BDC9FD1C3A}</a:tableStyleId>
              </a:tblPr>
              <a:tblGrid>
                <a:gridCol w="1652270">
                  <a:extLst>
                    <a:ext uri="{9D8B030D-6E8A-4147-A177-3AD203B41FA5}">
                      <a16:colId xmlns:a16="http://schemas.microsoft.com/office/drawing/2014/main" val="1454754305"/>
                    </a:ext>
                  </a:extLst>
                </a:gridCol>
                <a:gridCol w="1395240">
                  <a:extLst>
                    <a:ext uri="{9D8B030D-6E8A-4147-A177-3AD203B41FA5}">
                      <a16:colId xmlns:a16="http://schemas.microsoft.com/office/drawing/2014/main" val="351519980"/>
                    </a:ext>
                  </a:extLst>
                </a:gridCol>
              </a:tblGrid>
              <a:tr h="222806">
                <a:tc gridSpan="2">
                  <a:txBody>
                    <a:bodyPr/>
                    <a:lstStyle/>
                    <a:p>
                      <a:pPr algn="ctr" fontAlgn="b"/>
                      <a:r>
                        <a:rPr lang="en-US" sz="1200" u="none" strike="noStrike" dirty="0">
                          <a:effectLst/>
                        </a:rPr>
                        <a:t>Torsion Spring Design Parameters</a:t>
                      </a:r>
                      <a:endParaRPr lang="en-US" sz="1200" b="0" i="0" u="none" strike="noStrike" dirty="0">
                        <a:solidFill>
                          <a:srgbClr val="000000"/>
                        </a:solidFill>
                        <a:effectLst/>
                        <a:latin typeface="Calibri" panose="020F0502020204030204" pitchFamily="34" charset="0"/>
                      </a:endParaRPr>
                    </a:p>
                  </a:txBody>
                  <a:tcPr marL="3810" marR="3810" marT="3810" marB="0" anchor="b"/>
                </a:tc>
                <a:tc hMerge="1">
                  <a:txBody>
                    <a:bodyPr/>
                    <a:lstStyle/>
                    <a:p>
                      <a:endParaRPr lang="en-US"/>
                    </a:p>
                  </a:txBody>
                  <a:tcPr/>
                </a:tc>
                <a:extLst>
                  <a:ext uri="{0D108BD9-81ED-4DB2-BD59-A6C34878D82A}">
                    <a16:rowId xmlns:a16="http://schemas.microsoft.com/office/drawing/2014/main" val="1035508729"/>
                  </a:ext>
                </a:extLst>
              </a:tr>
              <a:tr h="182880">
                <a:tc>
                  <a:txBody>
                    <a:bodyPr/>
                    <a:lstStyle/>
                    <a:p>
                      <a:pPr algn="ctr" fontAlgn="b"/>
                      <a:r>
                        <a:rPr lang="en-US" sz="1200" u="none" strike="noStrike">
                          <a:effectLst/>
                        </a:rPr>
                        <a:t>Sut [kpsi]</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289.90</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15205638"/>
                  </a:ext>
                </a:extLst>
              </a:tr>
              <a:tr h="182880">
                <a:tc>
                  <a:txBody>
                    <a:bodyPr/>
                    <a:lstStyle/>
                    <a:p>
                      <a:pPr algn="ctr" fontAlgn="b"/>
                      <a:r>
                        <a:rPr lang="en-US" sz="1200" u="none" strike="noStrike">
                          <a:effectLst/>
                        </a:rPr>
                        <a:t>Sy [</a:t>
                      </a:r>
                      <a:r>
                        <a:rPr lang="en-US" sz="1200" u="none" strike="noStrike" err="1">
                          <a:effectLst/>
                        </a:rPr>
                        <a:t>kpsi</a:t>
                      </a: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226.12</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060082397"/>
                  </a:ext>
                </a:extLst>
              </a:tr>
              <a:tr h="273313">
                <a:tc>
                  <a:txBody>
                    <a:bodyPr/>
                    <a:lstStyle/>
                    <a:p>
                      <a:pPr algn="ctr" fontAlgn="b"/>
                      <a:r>
                        <a:rPr lang="en-US" sz="1200" u="none" strike="noStrike">
                          <a:effectLst/>
                        </a:rPr>
                        <a:t>Mean Coil Diameter [in]</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0.9</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685478971"/>
                  </a:ext>
                </a:extLst>
              </a:tr>
              <a:tr h="182880">
                <a:tc>
                  <a:txBody>
                    <a:bodyPr/>
                    <a:lstStyle/>
                    <a:p>
                      <a:pPr algn="ctr" fontAlgn="b"/>
                      <a:r>
                        <a:rPr lang="en-US" sz="1200" u="none" strike="noStrike">
                          <a:effectLst/>
                        </a:rPr>
                        <a:t>Spring Index</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11.25</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045575170"/>
                  </a:ext>
                </a:extLst>
              </a:tr>
              <a:tr h="182880">
                <a:tc>
                  <a:txBody>
                    <a:bodyPr/>
                    <a:lstStyle/>
                    <a:p>
                      <a:pPr algn="ctr" fontAlgn="b"/>
                      <a:r>
                        <a:rPr lang="en-US" sz="1200" u="none" strike="noStrike">
                          <a:effectLst/>
                        </a:rPr>
                        <a:t>Stress-Correction Factor</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1.07</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043874913"/>
                  </a:ext>
                </a:extLst>
              </a:tr>
              <a:tr h="182880">
                <a:tc>
                  <a:txBody>
                    <a:bodyPr/>
                    <a:lstStyle/>
                    <a:p>
                      <a:pPr algn="ctr" fontAlgn="b"/>
                      <a:r>
                        <a:rPr lang="en-US" sz="1200" u="none" strike="noStrike">
                          <a:effectLst/>
                        </a:rPr>
                        <a:t>Max Torque [lbf*in]</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10.61</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625845936"/>
                  </a:ext>
                </a:extLst>
              </a:tr>
              <a:tr h="182880">
                <a:tc>
                  <a:txBody>
                    <a:bodyPr/>
                    <a:lstStyle/>
                    <a:p>
                      <a:pPr algn="ctr" fontAlgn="b"/>
                      <a:r>
                        <a:rPr lang="en-US" sz="1200" u="none" strike="noStrike">
                          <a:effectLst/>
                        </a:rPr>
                        <a:t>Max Bending Stress [kpsi]</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226.12</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295545493"/>
                  </a:ext>
                </a:extLst>
              </a:tr>
              <a:tr h="182880">
                <a:tc>
                  <a:txBody>
                    <a:bodyPr/>
                    <a:lstStyle/>
                    <a:p>
                      <a:pPr algn="ctr" fontAlgn="b"/>
                      <a:r>
                        <a:rPr lang="en-US" sz="1200" u="none" strike="noStrike">
                          <a:effectLst/>
                        </a:rPr>
                        <a:t># of Turns of Coil Body</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a:effectLst/>
                        </a:rPr>
                        <a:t>0.353</a:t>
                      </a:r>
                      <a:endParaRPr lang="en-US" sz="12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988333950"/>
                  </a:ext>
                </a:extLst>
              </a:tr>
              <a:tr h="182880">
                <a:tc>
                  <a:txBody>
                    <a:bodyPr/>
                    <a:lstStyle/>
                    <a:p>
                      <a:pPr algn="ctr" fontAlgn="b"/>
                      <a:r>
                        <a:rPr lang="en-US" sz="1200" u="none" strike="noStrike">
                          <a:effectLst/>
                        </a:rPr>
                        <a:t>Loaded Clearance [in]</a:t>
                      </a:r>
                      <a:endParaRPr lang="en-US" sz="12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200" u="none" strike="noStrike" dirty="0">
                          <a:effectLst/>
                        </a:rPr>
                        <a:t>0.0531</a:t>
                      </a:r>
                      <a:endParaRPr lang="en-US" sz="1200" b="0"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136039363"/>
                  </a:ext>
                </a:extLst>
              </a:tr>
            </a:tbl>
          </a:graphicData>
        </a:graphic>
      </p:graphicFrame>
      <p:sp>
        <p:nvSpPr>
          <p:cNvPr id="10" name="TextBox 9">
            <a:extLst>
              <a:ext uri="{FF2B5EF4-FFF2-40B4-BE49-F238E27FC236}">
                <a16:creationId xmlns:a16="http://schemas.microsoft.com/office/drawing/2014/main" id="{101E0EDF-2459-46F2-9E3E-2B545DE1F587}"/>
              </a:ext>
            </a:extLst>
          </p:cNvPr>
          <p:cNvSpPr txBox="1"/>
          <p:nvPr/>
        </p:nvSpPr>
        <p:spPr>
          <a:xfrm>
            <a:off x="730904" y="1283543"/>
            <a:ext cx="3047510" cy="276999"/>
          </a:xfrm>
          <a:prstGeom prst="rect">
            <a:avLst/>
          </a:prstGeom>
          <a:noFill/>
        </p:spPr>
        <p:txBody>
          <a:bodyPr wrap="square" rtlCol="0">
            <a:spAutoFit/>
          </a:bodyPr>
          <a:lstStyle/>
          <a:p>
            <a:pPr algn="ctr"/>
            <a:r>
              <a:rPr lang="en-US" sz="1200"/>
              <a:t>Table  10: Torsion Spring Dimensions</a:t>
            </a:r>
          </a:p>
        </p:txBody>
      </p:sp>
      <p:sp>
        <p:nvSpPr>
          <p:cNvPr id="11" name="TextBox 10">
            <a:extLst>
              <a:ext uri="{FF2B5EF4-FFF2-40B4-BE49-F238E27FC236}">
                <a16:creationId xmlns:a16="http://schemas.microsoft.com/office/drawing/2014/main" id="{56D22071-6D1B-40DD-95C1-C4748CE242F8}"/>
              </a:ext>
            </a:extLst>
          </p:cNvPr>
          <p:cNvSpPr txBox="1"/>
          <p:nvPr/>
        </p:nvSpPr>
        <p:spPr>
          <a:xfrm>
            <a:off x="5237311" y="1283543"/>
            <a:ext cx="2588202" cy="276999"/>
          </a:xfrm>
          <a:prstGeom prst="rect">
            <a:avLst/>
          </a:prstGeom>
          <a:noFill/>
        </p:spPr>
        <p:txBody>
          <a:bodyPr wrap="square" rtlCol="0">
            <a:spAutoFit/>
          </a:bodyPr>
          <a:lstStyle/>
          <a:p>
            <a:pPr algn="ctr"/>
            <a:r>
              <a:rPr lang="en-US" sz="1200"/>
              <a:t>Table  11: Torsion Spring Design</a:t>
            </a:r>
          </a:p>
        </p:txBody>
      </p:sp>
    </p:spTree>
    <p:extLst>
      <p:ext uri="{BB962C8B-B14F-4D97-AF65-F5344CB8AC3E}">
        <p14:creationId xmlns:p14="http://schemas.microsoft.com/office/powerpoint/2010/main" val="4283164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983A7B-B533-4782-93D1-7F7D2AD7FA66}"/>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F8D2662-15B2-4FD3-9492-82003C9B24DF}"/>
              </a:ext>
            </a:extLst>
          </p:cNvPr>
          <p:cNvSpPr>
            <a:spLocks noGrp="1"/>
          </p:cNvSpPr>
          <p:nvPr>
            <p:ph type="sldNum" sz="quarter" idx="4"/>
          </p:nvPr>
        </p:nvSpPr>
        <p:spPr/>
        <p:txBody>
          <a:bodyPr lIns="91440" tIns="45720" rIns="91440" bIns="45720" anchor="t"/>
          <a:lstStyle/>
          <a:p>
            <a:r>
              <a:rPr lang="en-US"/>
              <a:t>Andrea 44</a:t>
            </a:r>
          </a:p>
        </p:txBody>
      </p:sp>
      <p:sp>
        <p:nvSpPr>
          <p:cNvPr id="4" name="Title 3">
            <a:extLst>
              <a:ext uri="{FF2B5EF4-FFF2-40B4-BE49-F238E27FC236}">
                <a16:creationId xmlns:a16="http://schemas.microsoft.com/office/drawing/2014/main" id="{29330D20-7208-48E2-91C1-2E4E943694E9}"/>
              </a:ext>
            </a:extLst>
          </p:cNvPr>
          <p:cNvSpPr>
            <a:spLocks noGrp="1"/>
          </p:cNvSpPr>
          <p:nvPr>
            <p:ph type="title"/>
          </p:nvPr>
        </p:nvSpPr>
        <p:spPr/>
        <p:txBody>
          <a:bodyPr/>
          <a:lstStyle/>
          <a:p>
            <a:r>
              <a:rPr lang="en-US"/>
              <a:t>Thread Analysis</a:t>
            </a:r>
          </a:p>
        </p:txBody>
      </p:sp>
      <p:sp>
        <p:nvSpPr>
          <p:cNvPr id="5" name="Text Placeholder 4">
            <a:extLst>
              <a:ext uri="{FF2B5EF4-FFF2-40B4-BE49-F238E27FC236}">
                <a16:creationId xmlns:a16="http://schemas.microsoft.com/office/drawing/2014/main" id="{A501A4B0-6E4B-4376-A98C-1573B1D1FDE7}"/>
              </a:ext>
            </a:extLst>
          </p:cNvPr>
          <p:cNvSpPr>
            <a:spLocks noGrp="1"/>
          </p:cNvSpPr>
          <p:nvPr>
            <p:ph type="body" sz="quarter" idx="11"/>
          </p:nvPr>
        </p:nvSpPr>
        <p:spPr>
          <a:xfrm>
            <a:off x="340066" y="1000345"/>
            <a:ext cx="3391944" cy="3615019"/>
          </a:xfrm>
        </p:spPr>
        <p:txBody>
          <a:bodyPr vert="horz" lIns="91440" tIns="45720" rIns="91440" bIns="45720" rtlCol="0" anchor="t">
            <a:noAutofit/>
          </a:bodyPr>
          <a:lstStyle/>
          <a:p>
            <a:r>
              <a:rPr lang="en-US">
                <a:cs typeface="Arial" panose="020B0604020202020204"/>
              </a:rPr>
              <a:t>Excel calculator [8]</a:t>
            </a:r>
            <a:endParaRPr lang="en-US" baseline="30000">
              <a:cs typeface="Arial" panose="020B0604020202020204"/>
            </a:endParaRPr>
          </a:p>
          <a:p>
            <a:endParaRPr lang="en-US">
              <a:cs typeface="Arial" panose="020B0604020202020204"/>
            </a:endParaRPr>
          </a:p>
        </p:txBody>
      </p:sp>
      <p:sp>
        <p:nvSpPr>
          <p:cNvPr id="7" name="TextBox 6">
            <a:extLst>
              <a:ext uri="{FF2B5EF4-FFF2-40B4-BE49-F238E27FC236}">
                <a16:creationId xmlns:a16="http://schemas.microsoft.com/office/drawing/2014/main" id="{5BC3E0F0-3F0E-4CB1-BC07-A2D18BD181AA}"/>
              </a:ext>
            </a:extLst>
          </p:cNvPr>
          <p:cNvSpPr txBox="1"/>
          <p:nvPr/>
        </p:nvSpPr>
        <p:spPr>
          <a:xfrm>
            <a:off x="5173677" y="581719"/>
            <a:ext cx="3156503" cy="276999"/>
          </a:xfrm>
          <a:prstGeom prst="rect">
            <a:avLst/>
          </a:prstGeom>
          <a:noFill/>
        </p:spPr>
        <p:txBody>
          <a:bodyPr wrap="square" lIns="91440" tIns="45720" rIns="91440" bIns="45720" rtlCol="0" anchor="t">
            <a:spAutoFit/>
          </a:bodyPr>
          <a:lstStyle/>
          <a:p>
            <a:r>
              <a:rPr lang="en-US" sz="1200"/>
              <a:t>Table 12: Power screw calculations </a:t>
            </a:r>
          </a:p>
        </p:txBody>
      </p:sp>
      <p:sp>
        <p:nvSpPr>
          <p:cNvPr id="11" name="TextBox 10">
            <a:extLst>
              <a:ext uri="{FF2B5EF4-FFF2-40B4-BE49-F238E27FC236}">
                <a16:creationId xmlns:a16="http://schemas.microsoft.com/office/drawing/2014/main" id="{AF100829-9DBB-412B-B44C-F1FECBB393C3}"/>
              </a:ext>
            </a:extLst>
          </p:cNvPr>
          <p:cNvSpPr txBox="1"/>
          <p:nvPr/>
        </p:nvSpPr>
        <p:spPr>
          <a:xfrm>
            <a:off x="722701" y="3755225"/>
            <a:ext cx="2719131" cy="276999"/>
          </a:xfrm>
          <a:prstGeom prst="rect">
            <a:avLst/>
          </a:prstGeom>
          <a:noFill/>
        </p:spPr>
        <p:txBody>
          <a:bodyPr wrap="square" lIns="91440" tIns="45720" rIns="91440" bIns="45720" rtlCol="0" anchor="t">
            <a:spAutoFit/>
          </a:bodyPr>
          <a:lstStyle/>
          <a:p>
            <a:pPr algn="ctr"/>
            <a:r>
              <a:rPr lang="en-US" sz="1200"/>
              <a:t>Figure 50: Screw full view</a:t>
            </a:r>
            <a:endParaRPr lang="en-US"/>
          </a:p>
        </p:txBody>
      </p:sp>
      <p:pic>
        <p:nvPicPr>
          <p:cNvPr id="12" name="Picture 11">
            <a:extLst>
              <a:ext uri="{FF2B5EF4-FFF2-40B4-BE49-F238E27FC236}">
                <a16:creationId xmlns:a16="http://schemas.microsoft.com/office/drawing/2014/main" id="{DC9E26D8-6F88-4625-AAAE-EBDB496A15B0}"/>
              </a:ext>
            </a:extLst>
          </p:cNvPr>
          <p:cNvPicPr>
            <a:picLocks noChangeAspect="1"/>
          </p:cNvPicPr>
          <p:nvPr/>
        </p:nvPicPr>
        <p:blipFill>
          <a:blip r:embed="rId3"/>
          <a:stretch>
            <a:fillRect/>
          </a:stretch>
        </p:blipFill>
        <p:spPr>
          <a:xfrm>
            <a:off x="887539" y="1535907"/>
            <a:ext cx="2389454" cy="1893094"/>
          </a:xfrm>
          <a:prstGeom prst="rect">
            <a:avLst/>
          </a:prstGeom>
        </p:spPr>
      </p:pic>
      <p:cxnSp>
        <p:nvCxnSpPr>
          <p:cNvPr id="10" name="Straight Arrow Connector 9">
            <a:extLst>
              <a:ext uri="{FF2B5EF4-FFF2-40B4-BE49-F238E27FC236}">
                <a16:creationId xmlns:a16="http://schemas.microsoft.com/office/drawing/2014/main" id="{CA8CB62D-4AE0-4C6B-9BAD-B127C8DE1510}"/>
              </a:ext>
            </a:extLst>
          </p:cNvPr>
          <p:cNvCxnSpPr/>
          <p:nvPr/>
        </p:nvCxnSpPr>
        <p:spPr>
          <a:xfrm flipH="1">
            <a:off x="687754" y="3066123"/>
            <a:ext cx="575247" cy="464695"/>
          </a:xfrm>
          <a:prstGeom prst="straightConnector1">
            <a:avLst/>
          </a:prstGeom>
          <a:ln w="28575">
            <a:solidFill>
              <a:srgbClr val="FF0000"/>
            </a:solidFill>
            <a:tailEnd type="triangle"/>
          </a:ln>
        </p:spPr>
        <p:style>
          <a:lnRef idx="3">
            <a:schemeClr val="accent6"/>
          </a:lnRef>
          <a:fillRef idx="0">
            <a:schemeClr val="accent6"/>
          </a:fillRef>
          <a:effectRef idx="2">
            <a:schemeClr val="accent6"/>
          </a:effectRef>
          <a:fontRef idx="minor">
            <a:schemeClr val="tx1"/>
          </a:fontRef>
        </p:style>
      </p:cxnSp>
      <p:graphicFrame>
        <p:nvGraphicFramePr>
          <p:cNvPr id="9" name="Table 8">
            <a:extLst>
              <a:ext uri="{FF2B5EF4-FFF2-40B4-BE49-F238E27FC236}">
                <a16:creationId xmlns:a16="http://schemas.microsoft.com/office/drawing/2014/main" id="{D5978D38-2133-410D-9C55-DC6CAD521052}"/>
              </a:ext>
            </a:extLst>
          </p:cNvPr>
          <p:cNvGraphicFramePr>
            <a:graphicFrameLocks noGrp="1"/>
          </p:cNvGraphicFramePr>
          <p:nvPr>
            <p:extLst>
              <p:ext uri="{D42A27DB-BD31-4B8C-83A1-F6EECF244321}">
                <p14:modId xmlns:p14="http://schemas.microsoft.com/office/powerpoint/2010/main" val="4093380284"/>
              </p:ext>
            </p:extLst>
          </p:nvPr>
        </p:nvGraphicFramePr>
        <p:xfrm>
          <a:off x="3874072" y="1114918"/>
          <a:ext cx="5143500" cy="3494532"/>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73740047"/>
                    </a:ext>
                  </a:extLst>
                </a:gridCol>
                <a:gridCol w="660400">
                  <a:extLst>
                    <a:ext uri="{9D8B030D-6E8A-4147-A177-3AD203B41FA5}">
                      <a16:colId xmlns:a16="http://schemas.microsoft.com/office/drawing/2014/main" val="2592799778"/>
                    </a:ext>
                  </a:extLst>
                </a:gridCol>
                <a:gridCol w="800100">
                  <a:extLst>
                    <a:ext uri="{9D8B030D-6E8A-4147-A177-3AD203B41FA5}">
                      <a16:colId xmlns:a16="http://schemas.microsoft.com/office/drawing/2014/main" val="1727378514"/>
                    </a:ext>
                  </a:extLst>
                </a:gridCol>
                <a:gridCol w="711200">
                  <a:extLst>
                    <a:ext uri="{9D8B030D-6E8A-4147-A177-3AD203B41FA5}">
                      <a16:colId xmlns:a16="http://schemas.microsoft.com/office/drawing/2014/main" val="3008922559"/>
                    </a:ext>
                  </a:extLst>
                </a:gridCol>
              </a:tblGrid>
              <a:tr h="190500">
                <a:tc>
                  <a:txBody>
                    <a:bodyPr/>
                    <a:lstStyle/>
                    <a:p>
                      <a:r>
                        <a:rPr lang="en-US">
                          <a:effectLst/>
                        </a:rPr>
                        <a:t>Variable Description</a:t>
                      </a:r>
                    </a:p>
                  </a:txBody>
                  <a:tcPr marL="0" marR="0" marT="0" marB="0" anchor="ctr"/>
                </a:tc>
                <a:tc>
                  <a:txBody>
                    <a:bodyPr/>
                    <a:lstStyle/>
                    <a:p>
                      <a:r>
                        <a:rPr lang="en-US">
                          <a:effectLst/>
                        </a:rPr>
                        <a:t>Variable</a:t>
                      </a:r>
                    </a:p>
                  </a:txBody>
                  <a:tcPr marL="0" marR="0" marT="0" marB="0" anchor="ctr"/>
                </a:tc>
                <a:tc>
                  <a:txBody>
                    <a:bodyPr/>
                    <a:lstStyle/>
                    <a:p>
                      <a:r>
                        <a:rPr lang="en-US">
                          <a:effectLst/>
                        </a:rPr>
                        <a:t>Value</a:t>
                      </a:r>
                    </a:p>
                  </a:txBody>
                  <a:tcPr marL="0" marR="0" marT="0" marB="0" anchor="ctr"/>
                </a:tc>
                <a:tc>
                  <a:txBody>
                    <a:bodyPr/>
                    <a:lstStyle/>
                    <a:p>
                      <a:r>
                        <a:rPr lang="en-US">
                          <a:effectLst/>
                        </a:rPr>
                        <a:t>Units</a:t>
                      </a:r>
                    </a:p>
                  </a:txBody>
                  <a:tcPr marL="0" marR="0" marT="0" marB="0" anchor="ctr"/>
                </a:tc>
                <a:extLst>
                  <a:ext uri="{0D108BD9-81ED-4DB2-BD59-A6C34878D82A}">
                    <a16:rowId xmlns:a16="http://schemas.microsoft.com/office/drawing/2014/main" val="1931394180"/>
                  </a:ext>
                </a:extLst>
              </a:tr>
              <a:tr h="190500">
                <a:tc>
                  <a:txBody>
                    <a:bodyPr/>
                    <a:lstStyle/>
                    <a:p>
                      <a:r>
                        <a:rPr lang="en-US">
                          <a:effectLst/>
                        </a:rPr>
                        <a:t>Alpha  angle</a:t>
                      </a:r>
                    </a:p>
                  </a:txBody>
                  <a:tcPr marL="0" marR="0" marT="0" marB="0" anchor="ctr"/>
                </a:tc>
                <a:tc>
                  <a:txBody>
                    <a:bodyPr/>
                    <a:lstStyle/>
                    <a:p>
                      <a:r>
                        <a:rPr lang="en-US"/>
                        <a:t>2a</a:t>
                      </a:r>
                    </a:p>
                  </a:txBody>
                  <a:tcPr marL="0" marR="0" marT="0" marB="0" anchor="ctr"/>
                </a:tc>
                <a:tc>
                  <a:txBody>
                    <a:bodyPr/>
                    <a:lstStyle/>
                    <a:p>
                      <a:pPr algn="r"/>
                      <a:r>
                        <a:rPr lang="en-US"/>
                        <a:t>14.5000</a:t>
                      </a:r>
                    </a:p>
                  </a:txBody>
                  <a:tcPr marL="0" marR="0" marT="0" marB="0" anchor="ctr"/>
                </a:tc>
                <a:tc>
                  <a:txBody>
                    <a:bodyPr/>
                    <a:lstStyle/>
                    <a:p>
                      <a:endParaRPr lang="en-US"/>
                    </a:p>
                  </a:txBody>
                  <a:tcPr marL="0" marR="0" marT="0" marB="0" anchor="ctr"/>
                </a:tc>
                <a:extLst>
                  <a:ext uri="{0D108BD9-81ED-4DB2-BD59-A6C34878D82A}">
                    <a16:rowId xmlns:a16="http://schemas.microsoft.com/office/drawing/2014/main" val="2656639322"/>
                  </a:ext>
                </a:extLst>
              </a:tr>
              <a:tr h="190500">
                <a:tc>
                  <a:txBody>
                    <a:bodyPr/>
                    <a:lstStyle/>
                    <a:p>
                      <a:r>
                        <a:rPr lang="en-US">
                          <a:effectLst/>
                        </a:rPr>
                        <a:t>Minor diameter </a:t>
                      </a:r>
                    </a:p>
                  </a:txBody>
                  <a:tcPr marL="0" marR="0" marT="0" marB="0" anchor="ctr"/>
                </a:tc>
                <a:tc>
                  <a:txBody>
                    <a:bodyPr/>
                    <a:lstStyle/>
                    <a:p>
                      <a:r>
                        <a:rPr lang="en-US"/>
                        <a:t>dr</a:t>
                      </a:r>
                      <a:endParaRPr lang="en-US" err="1"/>
                    </a:p>
                  </a:txBody>
                  <a:tcPr marL="0" marR="0" marT="0" marB="0" anchor="ctr"/>
                </a:tc>
                <a:tc>
                  <a:txBody>
                    <a:bodyPr/>
                    <a:lstStyle/>
                    <a:p>
                      <a:pPr algn="r"/>
                      <a:r>
                        <a:rPr lang="en-US"/>
                        <a:t>0.5000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3056268435"/>
                  </a:ext>
                </a:extLst>
              </a:tr>
              <a:tr h="190500">
                <a:tc>
                  <a:txBody>
                    <a:bodyPr/>
                    <a:lstStyle/>
                    <a:p>
                      <a:r>
                        <a:rPr lang="en-US">
                          <a:effectLst/>
                        </a:rPr>
                        <a:t>Major diameter </a:t>
                      </a:r>
                    </a:p>
                  </a:txBody>
                  <a:tcPr marL="0" marR="0" marT="0" marB="0" anchor="ctr"/>
                </a:tc>
                <a:tc>
                  <a:txBody>
                    <a:bodyPr/>
                    <a:lstStyle/>
                    <a:p>
                      <a:r>
                        <a:rPr lang="en-US"/>
                        <a:t>d </a:t>
                      </a:r>
                    </a:p>
                  </a:txBody>
                  <a:tcPr marL="0" marR="0" marT="0" marB="0" anchor="ctr"/>
                </a:tc>
                <a:tc>
                  <a:txBody>
                    <a:bodyPr/>
                    <a:lstStyle/>
                    <a:p>
                      <a:pPr algn="r"/>
                      <a:r>
                        <a:rPr lang="en-US"/>
                        <a:t>0.6250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2926279963"/>
                  </a:ext>
                </a:extLst>
              </a:tr>
              <a:tr h="190500">
                <a:tc>
                  <a:txBody>
                    <a:bodyPr/>
                    <a:lstStyle/>
                    <a:p>
                      <a:r>
                        <a:rPr lang="en-US">
                          <a:effectLst/>
                        </a:rPr>
                        <a:t>Mean diameter </a:t>
                      </a:r>
                    </a:p>
                  </a:txBody>
                  <a:tcPr marL="0" marR="0" marT="0" marB="0" anchor="ctr"/>
                </a:tc>
                <a:tc>
                  <a:txBody>
                    <a:bodyPr/>
                    <a:lstStyle/>
                    <a:p>
                      <a:r>
                        <a:rPr lang="en-US"/>
                        <a:t>dm</a:t>
                      </a:r>
                    </a:p>
                  </a:txBody>
                  <a:tcPr marL="0" marR="0" marT="0" marB="0" anchor="ctr"/>
                </a:tc>
                <a:tc>
                  <a:txBody>
                    <a:bodyPr/>
                    <a:lstStyle/>
                    <a:p>
                      <a:pPr algn="r"/>
                      <a:r>
                        <a:rPr lang="en-US"/>
                        <a:t>0.5625</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221991615"/>
                  </a:ext>
                </a:extLst>
              </a:tr>
              <a:tr h="190500">
                <a:tc>
                  <a:txBody>
                    <a:bodyPr/>
                    <a:lstStyle/>
                    <a:p>
                      <a:r>
                        <a:rPr lang="en-US">
                          <a:effectLst/>
                        </a:rPr>
                        <a:t>Number of engaged threads</a:t>
                      </a:r>
                    </a:p>
                  </a:txBody>
                  <a:tcPr marL="0" marR="0" marT="0" marB="0" anchor="ctr"/>
                </a:tc>
                <a:tc>
                  <a:txBody>
                    <a:bodyPr/>
                    <a:lstStyle/>
                    <a:p>
                      <a:r>
                        <a:rPr lang="en-US"/>
                        <a:t>nt</a:t>
                      </a:r>
                      <a:endParaRPr lang="en-US" err="1"/>
                    </a:p>
                  </a:txBody>
                  <a:tcPr marL="0" marR="0" marT="0" marB="0" anchor="ctr"/>
                </a:tc>
                <a:tc>
                  <a:txBody>
                    <a:bodyPr/>
                    <a:lstStyle/>
                    <a:p>
                      <a:pPr algn="r"/>
                      <a:r>
                        <a:rPr lang="en-US"/>
                        <a:t>3.0000</a:t>
                      </a:r>
                    </a:p>
                  </a:txBody>
                  <a:tcPr marL="0" marR="0" marT="0" marB="0" anchor="ctr"/>
                </a:tc>
                <a:tc>
                  <a:txBody>
                    <a:bodyPr/>
                    <a:lstStyle/>
                    <a:p>
                      <a:endParaRPr lang="en-US"/>
                    </a:p>
                  </a:txBody>
                  <a:tcPr marL="0" marR="0" marT="0" marB="0" anchor="ctr"/>
                </a:tc>
                <a:extLst>
                  <a:ext uri="{0D108BD9-81ED-4DB2-BD59-A6C34878D82A}">
                    <a16:rowId xmlns:a16="http://schemas.microsoft.com/office/drawing/2014/main" val="3967770974"/>
                  </a:ext>
                </a:extLst>
              </a:tr>
              <a:tr h="190500">
                <a:tc>
                  <a:txBody>
                    <a:bodyPr/>
                    <a:lstStyle/>
                    <a:p>
                      <a:r>
                        <a:rPr lang="en-US">
                          <a:effectLst/>
                        </a:rPr>
                        <a:t>Pitch</a:t>
                      </a:r>
                    </a:p>
                  </a:txBody>
                  <a:tcPr marL="0" marR="0" marT="0" marB="0" anchor="ctr"/>
                </a:tc>
                <a:tc>
                  <a:txBody>
                    <a:bodyPr/>
                    <a:lstStyle/>
                    <a:p>
                      <a:r>
                        <a:rPr lang="en-US"/>
                        <a:t>p</a:t>
                      </a:r>
                    </a:p>
                  </a:txBody>
                  <a:tcPr marL="0" marR="0" marT="0" marB="0" anchor="ctr"/>
                </a:tc>
                <a:tc>
                  <a:txBody>
                    <a:bodyPr/>
                    <a:lstStyle/>
                    <a:p>
                      <a:pPr algn="r"/>
                      <a:r>
                        <a:rPr lang="en-US"/>
                        <a:t>0.1250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404222957"/>
                  </a:ext>
                </a:extLst>
              </a:tr>
              <a:tr h="190500">
                <a:tc>
                  <a:txBody>
                    <a:bodyPr/>
                    <a:lstStyle/>
                    <a:p>
                      <a:r>
                        <a:rPr lang="en-US">
                          <a:effectLst/>
                        </a:rPr>
                        <a:t>Lead</a:t>
                      </a:r>
                    </a:p>
                  </a:txBody>
                  <a:tcPr marL="0" marR="0" marT="0" marB="0" anchor="ctr"/>
                </a:tc>
                <a:tc>
                  <a:txBody>
                    <a:bodyPr/>
                    <a:lstStyle/>
                    <a:p>
                      <a:r>
                        <a:rPr lang="en-US"/>
                        <a:t>l</a:t>
                      </a:r>
                    </a:p>
                  </a:txBody>
                  <a:tcPr marL="0" marR="0" marT="0" marB="0" anchor="ctr"/>
                </a:tc>
                <a:tc>
                  <a:txBody>
                    <a:bodyPr/>
                    <a:lstStyle/>
                    <a:p>
                      <a:pPr algn="r"/>
                      <a:r>
                        <a:rPr lang="en-US"/>
                        <a:t>0.1250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3509183208"/>
                  </a:ext>
                </a:extLst>
              </a:tr>
              <a:tr h="190500">
                <a:tc>
                  <a:txBody>
                    <a:bodyPr/>
                    <a:lstStyle/>
                    <a:p>
                      <a:r>
                        <a:rPr lang="en-US">
                          <a:effectLst/>
                        </a:rPr>
                        <a:t>Force applied </a:t>
                      </a:r>
                    </a:p>
                  </a:txBody>
                  <a:tcPr marL="0" marR="0" marT="0" marB="0" anchor="ctr"/>
                </a:tc>
                <a:tc>
                  <a:txBody>
                    <a:bodyPr/>
                    <a:lstStyle/>
                    <a:p>
                      <a:r>
                        <a:rPr lang="en-US"/>
                        <a:t>F</a:t>
                      </a:r>
                    </a:p>
                  </a:txBody>
                  <a:tcPr marL="0" marR="0" marT="0" marB="0" anchor="ctr"/>
                </a:tc>
                <a:tc>
                  <a:txBody>
                    <a:bodyPr/>
                    <a:lstStyle/>
                    <a:p>
                      <a:pPr algn="r"/>
                      <a:r>
                        <a:rPr lang="en-US"/>
                        <a:t>1000.0000</a:t>
                      </a:r>
                    </a:p>
                  </a:txBody>
                  <a:tcPr marL="0" marR="0" marT="0" marB="0" anchor="ctr"/>
                </a:tc>
                <a:tc>
                  <a:txBody>
                    <a:bodyPr/>
                    <a:lstStyle/>
                    <a:p>
                      <a:r>
                        <a:rPr lang="en-US"/>
                        <a:t>lbs</a:t>
                      </a:r>
                      <a:endParaRPr lang="en-US" err="1"/>
                    </a:p>
                  </a:txBody>
                  <a:tcPr marL="0" marR="0" marT="0" marB="0" anchor="ctr"/>
                </a:tc>
                <a:extLst>
                  <a:ext uri="{0D108BD9-81ED-4DB2-BD59-A6C34878D82A}">
                    <a16:rowId xmlns:a16="http://schemas.microsoft.com/office/drawing/2014/main" val="3784232791"/>
                  </a:ext>
                </a:extLst>
              </a:tr>
              <a:tr h="190500">
                <a:tc>
                  <a:txBody>
                    <a:bodyPr/>
                    <a:lstStyle/>
                    <a:p>
                      <a:r>
                        <a:rPr lang="en-US">
                          <a:effectLst/>
                        </a:rPr>
                        <a:t>Coefficient of friction threaded pair-nut material</a:t>
                      </a:r>
                    </a:p>
                  </a:txBody>
                  <a:tcPr marL="0" marR="0" marT="0" marB="0" anchor="ctr"/>
                </a:tc>
                <a:tc>
                  <a:txBody>
                    <a:bodyPr/>
                    <a:lstStyle/>
                    <a:p>
                      <a:r>
                        <a:rPr lang="en-US"/>
                        <a:t>f</a:t>
                      </a:r>
                    </a:p>
                  </a:txBody>
                  <a:tcPr marL="0" marR="0" marT="0" marB="0" anchor="ctr"/>
                </a:tc>
                <a:tc>
                  <a:txBody>
                    <a:bodyPr/>
                    <a:lstStyle/>
                    <a:p>
                      <a:pPr algn="r"/>
                      <a:r>
                        <a:rPr lang="en-US"/>
                        <a:t>0.1700</a:t>
                      </a:r>
                    </a:p>
                  </a:txBody>
                  <a:tcPr marL="0" marR="0" marT="0" marB="0" anchor="ctr"/>
                </a:tc>
                <a:tc>
                  <a:txBody>
                    <a:bodyPr/>
                    <a:lstStyle/>
                    <a:p>
                      <a:r>
                        <a:rPr lang="en-US"/>
                        <a:t>(max)</a:t>
                      </a:r>
                    </a:p>
                  </a:txBody>
                  <a:tcPr marL="0" marR="0" marT="0" marB="0" anchor="ctr"/>
                </a:tc>
                <a:extLst>
                  <a:ext uri="{0D108BD9-81ED-4DB2-BD59-A6C34878D82A}">
                    <a16:rowId xmlns:a16="http://schemas.microsoft.com/office/drawing/2014/main" val="3684130224"/>
                  </a:ext>
                </a:extLst>
              </a:tr>
              <a:tr h="228600">
                <a:tc>
                  <a:txBody>
                    <a:bodyPr/>
                    <a:lstStyle/>
                    <a:p>
                      <a:r>
                        <a:rPr lang="en-US">
                          <a:effectLst/>
                        </a:rPr>
                        <a:t>Coefficient of friction thrust collar running</a:t>
                      </a:r>
                    </a:p>
                  </a:txBody>
                  <a:tcPr marL="0" marR="0" marT="0" marB="0" anchor="ctr"/>
                </a:tc>
                <a:tc>
                  <a:txBody>
                    <a:bodyPr/>
                    <a:lstStyle/>
                    <a:p>
                      <a:r>
                        <a:rPr lang="en-US"/>
                        <a:t>f</a:t>
                      </a:r>
                      <a:r>
                        <a:rPr lang="en-US" baseline="-25000"/>
                        <a:t>c</a:t>
                      </a:r>
                      <a:endParaRPr lang="en-US"/>
                    </a:p>
                  </a:txBody>
                  <a:tcPr marL="0" marR="0" marT="0" marB="0" anchor="ctr"/>
                </a:tc>
                <a:tc>
                  <a:txBody>
                    <a:bodyPr/>
                    <a:lstStyle/>
                    <a:p>
                      <a:pPr algn="r"/>
                      <a:r>
                        <a:rPr lang="en-US"/>
                        <a:t>0.0900</a:t>
                      </a:r>
                    </a:p>
                  </a:txBody>
                  <a:tcPr marL="0" marR="0" marT="0" marB="0" anchor="ctr"/>
                </a:tc>
                <a:tc>
                  <a:txBody>
                    <a:bodyPr/>
                    <a:lstStyle/>
                    <a:p>
                      <a:r>
                        <a:rPr lang="en-US"/>
                        <a:t>(no)</a:t>
                      </a:r>
                    </a:p>
                  </a:txBody>
                  <a:tcPr marL="0" marR="0" marT="0" marB="0" anchor="ctr"/>
                </a:tc>
                <a:extLst>
                  <a:ext uri="{0D108BD9-81ED-4DB2-BD59-A6C34878D82A}">
                    <a16:rowId xmlns:a16="http://schemas.microsoft.com/office/drawing/2014/main" val="3315854696"/>
                  </a:ext>
                </a:extLst>
              </a:tr>
              <a:tr h="228600">
                <a:tc>
                  <a:txBody>
                    <a:bodyPr/>
                    <a:lstStyle/>
                    <a:p>
                      <a:r>
                        <a:rPr lang="en-US">
                          <a:effectLst/>
                        </a:rPr>
                        <a:t>Coefficient of friction thrust collar starting</a:t>
                      </a:r>
                    </a:p>
                  </a:txBody>
                  <a:tcPr marL="0" marR="0" marT="0" marB="0" anchor="ctr"/>
                </a:tc>
                <a:tc>
                  <a:txBody>
                    <a:bodyPr/>
                    <a:lstStyle/>
                    <a:p>
                      <a:r>
                        <a:rPr lang="en-US"/>
                        <a:t>f</a:t>
                      </a:r>
                      <a:r>
                        <a:rPr lang="en-US" baseline="-25000"/>
                        <a:t>c</a:t>
                      </a:r>
                      <a:endParaRPr lang="en-US"/>
                    </a:p>
                  </a:txBody>
                  <a:tcPr marL="0" marR="0" marT="0" marB="0" anchor="ctr"/>
                </a:tc>
                <a:tc>
                  <a:txBody>
                    <a:bodyPr/>
                    <a:lstStyle/>
                    <a:p>
                      <a:pPr algn="r"/>
                      <a:r>
                        <a:rPr lang="en-US"/>
                        <a:t>0.1500</a:t>
                      </a:r>
                    </a:p>
                  </a:txBody>
                  <a:tcPr marL="0" marR="0" marT="0" marB="0" anchor="ctr"/>
                </a:tc>
                <a:tc>
                  <a:txBody>
                    <a:bodyPr/>
                    <a:lstStyle/>
                    <a:p>
                      <a:r>
                        <a:rPr lang="en-US"/>
                        <a:t>(yes)</a:t>
                      </a:r>
                    </a:p>
                  </a:txBody>
                  <a:tcPr marL="0" marR="0" marT="0" marB="0" anchor="ctr"/>
                </a:tc>
                <a:extLst>
                  <a:ext uri="{0D108BD9-81ED-4DB2-BD59-A6C34878D82A}">
                    <a16:rowId xmlns:a16="http://schemas.microsoft.com/office/drawing/2014/main" val="2492604417"/>
                  </a:ext>
                </a:extLst>
              </a:tr>
              <a:tr h="190500">
                <a:tc>
                  <a:txBody>
                    <a:bodyPr/>
                    <a:lstStyle/>
                    <a:p>
                      <a:r>
                        <a:rPr lang="en-US">
                          <a:effectLst/>
                        </a:rPr>
                        <a:t>Collar diameter max.</a:t>
                      </a:r>
                    </a:p>
                  </a:txBody>
                  <a:tcPr marL="0" marR="0" marT="0" marB="0" anchor="ctr"/>
                </a:tc>
                <a:tc>
                  <a:txBody>
                    <a:bodyPr/>
                    <a:lstStyle/>
                    <a:p>
                      <a:r>
                        <a:rPr lang="en-US"/>
                        <a:t>dc_max</a:t>
                      </a:r>
                      <a:endParaRPr lang="en-US" err="1"/>
                    </a:p>
                  </a:txBody>
                  <a:tcPr marL="0" marR="0" marT="0" marB="0" anchor="ctr"/>
                </a:tc>
                <a:tc>
                  <a:txBody>
                    <a:bodyPr/>
                    <a:lstStyle/>
                    <a:p>
                      <a:pPr algn="r"/>
                      <a:r>
                        <a:rPr lang="en-US"/>
                        <a:t>0.6300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3059887028"/>
                  </a:ext>
                </a:extLst>
              </a:tr>
              <a:tr h="190500">
                <a:tc>
                  <a:txBody>
                    <a:bodyPr/>
                    <a:lstStyle/>
                    <a:p>
                      <a:r>
                        <a:rPr lang="en-US">
                          <a:effectLst/>
                        </a:rPr>
                        <a:t>Collar diameter min.</a:t>
                      </a:r>
                    </a:p>
                  </a:txBody>
                  <a:tcPr marL="0" marR="0" marT="0" marB="0" anchor="ctr"/>
                </a:tc>
                <a:tc>
                  <a:txBody>
                    <a:bodyPr/>
                    <a:lstStyle/>
                    <a:p>
                      <a:r>
                        <a:rPr lang="en-US"/>
                        <a:t>dc_min</a:t>
                      </a:r>
                      <a:endParaRPr lang="en-US" err="1"/>
                    </a:p>
                  </a:txBody>
                  <a:tcPr marL="0" marR="0" marT="0" marB="0" anchor="ctr"/>
                </a:tc>
                <a:tc>
                  <a:txBody>
                    <a:bodyPr/>
                    <a:lstStyle/>
                    <a:p>
                      <a:pPr algn="r"/>
                      <a:r>
                        <a:rPr lang="en-US"/>
                        <a:t>0.3500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602797536"/>
                  </a:ext>
                </a:extLst>
              </a:tr>
              <a:tr h="190500">
                <a:tc>
                  <a:txBody>
                    <a:bodyPr/>
                    <a:lstStyle/>
                    <a:p>
                      <a:r>
                        <a:rPr lang="en-US">
                          <a:effectLst/>
                        </a:rPr>
                        <a:t>Diameter of collar</a:t>
                      </a:r>
                    </a:p>
                  </a:txBody>
                  <a:tcPr marL="0" marR="0" marT="0" marB="0" anchor="ctr"/>
                </a:tc>
                <a:tc>
                  <a:txBody>
                    <a:bodyPr/>
                    <a:lstStyle/>
                    <a:p>
                      <a:r>
                        <a:rPr lang="en-US"/>
                        <a:t>dc</a:t>
                      </a:r>
                    </a:p>
                  </a:txBody>
                  <a:tcPr marL="0" marR="0" marT="0" marB="0" anchor="ctr"/>
                </a:tc>
                <a:tc>
                  <a:txBody>
                    <a:bodyPr/>
                    <a:lstStyle/>
                    <a:p>
                      <a:pPr algn="r"/>
                      <a:r>
                        <a:rPr lang="en-US"/>
                        <a:t>0.4900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3502342601"/>
                  </a:ext>
                </a:extLst>
              </a:tr>
              <a:tr h="190500">
                <a:tc>
                  <a:txBody>
                    <a:bodyPr/>
                    <a:lstStyle/>
                    <a:p>
                      <a:r>
                        <a:rPr lang="en-US">
                          <a:effectLst/>
                        </a:rPr>
                        <a:t>Torque required to raise </a:t>
                      </a:r>
                    </a:p>
                  </a:txBody>
                  <a:tcPr marL="0" marR="0" marT="0" marB="0" anchor="ctr"/>
                </a:tc>
                <a:tc>
                  <a:txBody>
                    <a:bodyPr/>
                    <a:lstStyle/>
                    <a:p>
                      <a:r>
                        <a:rPr lang="en-US"/>
                        <a:t>TR</a:t>
                      </a:r>
                    </a:p>
                  </a:txBody>
                  <a:tcPr marL="0" marR="0" marT="0" marB="0" anchor="ctr"/>
                </a:tc>
                <a:tc>
                  <a:txBody>
                    <a:bodyPr/>
                    <a:lstStyle/>
                    <a:p>
                      <a:pPr algn="r"/>
                      <a:r>
                        <a:rPr lang="en-US" b="1"/>
                        <a:t>106.9012</a:t>
                      </a:r>
                    </a:p>
                  </a:txBody>
                  <a:tcPr marL="0" marR="0" marT="0" marB="0" anchor="ctr"/>
                </a:tc>
                <a:tc>
                  <a:txBody>
                    <a:bodyPr/>
                    <a:lstStyle/>
                    <a:p>
                      <a:r>
                        <a:rPr lang="en-US"/>
                        <a:t>in*lbs</a:t>
                      </a:r>
                      <a:endParaRPr lang="en-US" err="1"/>
                    </a:p>
                  </a:txBody>
                  <a:tcPr marL="0" marR="0" marT="0" marB="0" anchor="ctr"/>
                </a:tc>
                <a:extLst>
                  <a:ext uri="{0D108BD9-81ED-4DB2-BD59-A6C34878D82A}">
                    <a16:rowId xmlns:a16="http://schemas.microsoft.com/office/drawing/2014/main" val="1067202405"/>
                  </a:ext>
                </a:extLst>
              </a:tr>
              <a:tr h="190500">
                <a:tc>
                  <a:txBody>
                    <a:bodyPr/>
                    <a:lstStyle/>
                    <a:p>
                      <a:r>
                        <a:rPr lang="en-US">
                          <a:effectLst/>
                        </a:rPr>
                        <a:t>Torque required to lower </a:t>
                      </a:r>
                    </a:p>
                  </a:txBody>
                  <a:tcPr marL="0" marR="0" marT="0" marB="0" anchor="ctr"/>
                </a:tc>
                <a:tc>
                  <a:txBody>
                    <a:bodyPr/>
                    <a:lstStyle/>
                    <a:p>
                      <a:r>
                        <a:rPr lang="en-US"/>
                        <a:t>TL</a:t>
                      </a:r>
                    </a:p>
                  </a:txBody>
                  <a:tcPr marL="0" marR="0" marT="0" marB="0" anchor="ctr"/>
                </a:tc>
                <a:tc>
                  <a:txBody>
                    <a:bodyPr/>
                    <a:lstStyle/>
                    <a:p>
                      <a:pPr algn="r"/>
                      <a:r>
                        <a:rPr lang="en-US"/>
                        <a:t>65.8794</a:t>
                      </a:r>
                    </a:p>
                  </a:txBody>
                  <a:tcPr marL="0" marR="0" marT="0" marB="0" anchor="ctr"/>
                </a:tc>
                <a:tc>
                  <a:txBody>
                    <a:bodyPr/>
                    <a:lstStyle/>
                    <a:p>
                      <a:r>
                        <a:rPr lang="en-US" dirty="0"/>
                        <a:t>in*</a:t>
                      </a:r>
                      <a:r>
                        <a:rPr lang="en-US" dirty="0" err="1"/>
                        <a:t>lbs</a:t>
                      </a:r>
                      <a:endParaRPr lang="en-US" dirty="0"/>
                    </a:p>
                  </a:txBody>
                  <a:tcPr marL="0" marR="0" marT="0" marB="0" anchor="ctr"/>
                </a:tc>
                <a:extLst>
                  <a:ext uri="{0D108BD9-81ED-4DB2-BD59-A6C34878D82A}">
                    <a16:rowId xmlns:a16="http://schemas.microsoft.com/office/drawing/2014/main" val="1998423323"/>
                  </a:ext>
                </a:extLst>
              </a:tr>
            </a:tbl>
          </a:graphicData>
        </a:graphic>
      </p:graphicFrame>
    </p:spTree>
    <p:extLst>
      <p:ext uri="{BB962C8B-B14F-4D97-AF65-F5344CB8AC3E}">
        <p14:creationId xmlns:p14="http://schemas.microsoft.com/office/powerpoint/2010/main" val="3407339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537001-FE3D-4947-A98B-BACAB4A09BCF}"/>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AC960CE8-5C75-4987-8E39-4DC6771FFBD8}"/>
              </a:ext>
            </a:extLst>
          </p:cNvPr>
          <p:cNvSpPr>
            <a:spLocks noGrp="1"/>
          </p:cNvSpPr>
          <p:nvPr>
            <p:ph type="sldNum" sz="quarter" idx="4"/>
          </p:nvPr>
        </p:nvSpPr>
        <p:spPr/>
        <p:txBody>
          <a:bodyPr lIns="91440" tIns="45720" rIns="91440" bIns="45720" anchor="t"/>
          <a:lstStyle/>
          <a:p>
            <a:r>
              <a:rPr lang="en-US"/>
              <a:t>Andrea </a:t>
            </a:r>
            <a:fld id="{32A2F39E-E4DB-494E-AB40-38356C65078C}" type="slidenum">
              <a:rPr lang="en-US" dirty="0" smtClean="0"/>
              <a:pPr/>
              <a:t>45</a:t>
            </a:fld>
            <a:endParaRPr lang="en-US"/>
          </a:p>
        </p:txBody>
      </p:sp>
      <p:sp>
        <p:nvSpPr>
          <p:cNvPr id="4" name="Title 3">
            <a:extLst>
              <a:ext uri="{FF2B5EF4-FFF2-40B4-BE49-F238E27FC236}">
                <a16:creationId xmlns:a16="http://schemas.microsoft.com/office/drawing/2014/main" id="{CC6CC37D-19DA-4C18-8263-E3E72A832BC4}"/>
              </a:ext>
            </a:extLst>
          </p:cNvPr>
          <p:cNvSpPr>
            <a:spLocks noGrp="1"/>
          </p:cNvSpPr>
          <p:nvPr>
            <p:ph type="title"/>
          </p:nvPr>
        </p:nvSpPr>
        <p:spPr/>
        <p:txBody>
          <a:bodyPr>
            <a:normAutofit/>
          </a:bodyPr>
          <a:lstStyle/>
          <a:p>
            <a:r>
              <a:rPr lang="en-US">
                <a:cs typeface="Arial"/>
              </a:rPr>
              <a:t>Thread Analysis</a:t>
            </a:r>
            <a:endParaRPr lang="en-US"/>
          </a:p>
        </p:txBody>
      </p:sp>
      <p:sp>
        <p:nvSpPr>
          <p:cNvPr id="5" name="Text Placeholder 4">
            <a:extLst>
              <a:ext uri="{FF2B5EF4-FFF2-40B4-BE49-F238E27FC236}">
                <a16:creationId xmlns:a16="http://schemas.microsoft.com/office/drawing/2014/main" id="{2291E521-2F98-43EE-92D3-CD6033DD103E}"/>
              </a:ext>
            </a:extLst>
          </p:cNvPr>
          <p:cNvSpPr>
            <a:spLocks noGrp="1"/>
          </p:cNvSpPr>
          <p:nvPr>
            <p:ph type="body" sz="quarter" idx="11"/>
          </p:nvPr>
        </p:nvSpPr>
        <p:spPr/>
        <p:txBody>
          <a:bodyPr vert="horz" lIns="91440" tIns="45720" rIns="91440" bIns="45720" rtlCol="0" anchor="t">
            <a:noAutofit/>
          </a:bodyPr>
          <a:lstStyle/>
          <a:p>
            <a:r>
              <a:rPr lang="en-US">
                <a:cs typeface="Arial" panose="020B0604020202020204"/>
              </a:rPr>
              <a:t>Based on …</a:t>
            </a:r>
          </a:p>
          <a:p>
            <a:pPr marL="285750" indent="-285750">
              <a:buChar char="•"/>
            </a:pPr>
            <a:r>
              <a:rPr lang="en-US">
                <a:cs typeface="Arial" panose="020B0604020202020204"/>
              </a:rPr>
              <a:t>Number of engaged threads (</a:t>
            </a:r>
            <a:r>
              <a:rPr lang="en-US" err="1">
                <a:cs typeface="Arial" panose="020B0604020202020204"/>
              </a:rPr>
              <a:t>nt</a:t>
            </a:r>
            <a:r>
              <a:rPr lang="en-US">
                <a:cs typeface="Arial"/>
              </a:rPr>
              <a:t>) =1</a:t>
            </a:r>
            <a:endParaRPr lang="en-US"/>
          </a:p>
          <a:p>
            <a:pPr marL="285750" indent="-285750">
              <a:buChar char="•"/>
            </a:pPr>
            <a:r>
              <a:rPr lang="en-US">
                <a:cs typeface="Arial"/>
              </a:rPr>
              <a:t>Force applied as 200lbs.</a:t>
            </a:r>
          </a:p>
          <a:p>
            <a:pPr marL="285750" indent="-285750">
              <a:buChar char="•"/>
            </a:pPr>
            <a:endParaRPr lang="en-US">
              <a:cs typeface="Arial"/>
            </a:endParaRPr>
          </a:p>
          <a:p>
            <a:pPr marL="285750" indent="-285750">
              <a:buChar char="•"/>
            </a:pPr>
            <a:endParaRPr lang="en-US">
              <a:cs typeface="Arial"/>
            </a:endParaRPr>
          </a:p>
        </p:txBody>
      </p:sp>
      <p:graphicFrame>
        <p:nvGraphicFramePr>
          <p:cNvPr id="7" name="Table 6">
            <a:extLst>
              <a:ext uri="{FF2B5EF4-FFF2-40B4-BE49-F238E27FC236}">
                <a16:creationId xmlns:a16="http://schemas.microsoft.com/office/drawing/2014/main" id="{66B91B6C-C55E-4C68-AC83-F95B1EE74179}"/>
              </a:ext>
            </a:extLst>
          </p:cNvPr>
          <p:cNvGraphicFramePr>
            <a:graphicFrameLocks noGrp="1"/>
          </p:cNvGraphicFramePr>
          <p:nvPr>
            <p:extLst>
              <p:ext uri="{D42A27DB-BD31-4B8C-83A1-F6EECF244321}">
                <p14:modId xmlns:p14="http://schemas.microsoft.com/office/powerpoint/2010/main" val="3756838620"/>
              </p:ext>
            </p:extLst>
          </p:nvPr>
        </p:nvGraphicFramePr>
        <p:xfrm>
          <a:off x="3951332" y="2723216"/>
          <a:ext cx="4720801" cy="1143000"/>
        </p:xfrm>
        <a:graphic>
          <a:graphicData uri="http://schemas.openxmlformats.org/drawingml/2006/table">
            <a:tbl>
              <a:tblPr firstRow="1" bandRow="1">
                <a:tableStyleId>{5C22544A-7EE6-4342-B048-85BDC9FD1C3A}</a:tableStyleId>
              </a:tblPr>
              <a:tblGrid>
                <a:gridCol w="2370319">
                  <a:extLst>
                    <a:ext uri="{9D8B030D-6E8A-4147-A177-3AD203B41FA5}">
                      <a16:colId xmlns:a16="http://schemas.microsoft.com/office/drawing/2014/main" val="3129180111"/>
                    </a:ext>
                  </a:extLst>
                </a:gridCol>
                <a:gridCol w="702663">
                  <a:extLst>
                    <a:ext uri="{9D8B030D-6E8A-4147-A177-3AD203B41FA5}">
                      <a16:colId xmlns:a16="http://schemas.microsoft.com/office/drawing/2014/main" val="4114988733"/>
                    </a:ext>
                  </a:extLst>
                </a:gridCol>
                <a:gridCol w="965154">
                  <a:extLst>
                    <a:ext uri="{9D8B030D-6E8A-4147-A177-3AD203B41FA5}">
                      <a16:colId xmlns:a16="http://schemas.microsoft.com/office/drawing/2014/main" val="1705145077"/>
                    </a:ext>
                  </a:extLst>
                </a:gridCol>
                <a:gridCol w="682665">
                  <a:extLst>
                    <a:ext uri="{9D8B030D-6E8A-4147-A177-3AD203B41FA5}">
                      <a16:colId xmlns:a16="http://schemas.microsoft.com/office/drawing/2014/main" val="398903300"/>
                    </a:ext>
                  </a:extLst>
                </a:gridCol>
              </a:tblGrid>
              <a:tr h="190500">
                <a:tc>
                  <a:txBody>
                    <a:bodyPr/>
                    <a:lstStyle/>
                    <a:p>
                      <a:r>
                        <a:rPr lang="en-US" dirty="0">
                          <a:effectLst/>
                        </a:rPr>
                        <a:t>Variable Description</a:t>
                      </a:r>
                    </a:p>
                  </a:txBody>
                  <a:tcPr marL="0" marR="0" marT="0" marB="0" anchor="ctr"/>
                </a:tc>
                <a:tc>
                  <a:txBody>
                    <a:bodyPr/>
                    <a:lstStyle/>
                    <a:p>
                      <a:r>
                        <a:rPr lang="en-US">
                          <a:effectLst/>
                        </a:rPr>
                        <a:t>Variable</a:t>
                      </a:r>
                    </a:p>
                  </a:txBody>
                  <a:tcPr marL="0" marR="0" marT="0" marB="0" anchor="ctr"/>
                </a:tc>
                <a:tc>
                  <a:txBody>
                    <a:bodyPr/>
                    <a:lstStyle/>
                    <a:p>
                      <a:r>
                        <a:rPr lang="en-US">
                          <a:effectLst/>
                        </a:rPr>
                        <a:t>Value</a:t>
                      </a:r>
                    </a:p>
                  </a:txBody>
                  <a:tcPr marL="0" marR="0" marT="0" marB="0" anchor="ctr"/>
                </a:tc>
                <a:tc>
                  <a:txBody>
                    <a:bodyPr/>
                    <a:lstStyle/>
                    <a:p>
                      <a:r>
                        <a:rPr lang="en-US">
                          <a:effectLst/>
                        </a:rPr>
                        <a:t>Units</a:t>
                      </a:r>
                    </a:p>
                  </a:txBody>
                  <a:tcPr marL="0" marR="0" marT="0" marB="0" anchor="ctr"/>
                </a:tc>
                <a:extLst>
                  <a:ext uri="{0D108BD9-81ED-4DB2-BD59-A6C34878D82A}">
                    <a16:rowId xmlns:a16="http://schemas.microsoft.com/office/drawing/2014/main" val="161695354"/>
                  </a:ext>
                </a:extLst>
              </a:tr>
              <a:tr h="190500">
                <a:tc>
                  <a:txBody>
                    <a:bodyPr/>
                    <a:lstStyle/>
                    <a:p>
                      <a:r>
                        <a:rPr lang="en-US">
                          <a:effectLst/>
                        </a:rPr>
                        <a:t>Elastic 304  steel</a:t>
                      </a:r>
                    </a:p>
                  </a:txBody>
                  <a:tcPr marL="0" marR="0" marT="0" marB="0" anchor="ctr"/>
                </a:tc>
                <a:tc>
                  <a:txBody>
                    <a:bodyPr/>
                    <a:lstStyle/>
                    <a:p>
                      <a:r>
                        <a:rPr lang="en-US">
                          <a:effectLst/>
                        </a:rPr>
                        <a:t>E</a:t>
                      </a:r>
                    </a:p>
                  </a:txBody>
                  <a:tcPr marL="0" marR="0" marT="0" marB="0" anchor="ctr"/>
                </a:tc>
                <a:tc>
                  <a:txBody>
                    <a:bodyPr/>
                    <a:lstStyle/>
                    <a:p>
                      <a:pPr algn="r"/>
                      <a:r>
                        <a:rPr lang="en-US">
                          <a:effectLst/>
                        </a:rPr>
                        <a:t>28000.0000</a:t>
                      </a:r>
                    </a:p>
                  </a:txBody>
                  <a:tcPr marL="0" marR="0" marT="0" marB="0" anchor="ctr"/>
                </a:tc>
                <a:tc>
                  <a:txBody>
                    <a:bodyPr/>
                    <a:lstStyle/>
                    <a:p>
                      <a:pPr algn="ctr"/>
                      <a:r>
                        <a:rPr lang="en-US" err="1"/>
                        <a:t>ksi</a:t>
                      </a:r>
                    </a:p>
                  </a:txBody>
                  <a:tcPr marL="0" marR="0" marT="0" marB="0" anchor="ctr"/>
                </a:tc>
                <a:extLst>
                  <a:ext uri="{0D108BD9-81ED-4DB2-BD59-A6C34878D82A}">
                    <a16:rowId xmlns:a16="http://schemas.microsoft.com/office/drawing/2014/main" val="3584833677"/>
                  </a:ext>
                </a:extLst>
              </a:tr>
              <a:tr h="190500">
                <a:tc>
                  <a:txBody>
                    <a:bodyPr/>
                    <a:lstStyle/>
                    <a:p>
                      <a:r>
                        <a:rPr lang="en-US">
                          <a:effectLst/>
                        </a:rPr>
                        <a:t>Body shear stress</a:t>
                      </a:r>
                    </a:p>
                  </a:txBody>
                  <a:tcPr marL="0" marR="0" marT="0" marB="0" anchor="ctr"/>
                </a:tc>
                <a:tc>
                  <a:txBody>
                    <a:bodyPr/>
                    <a:lstStyle/>
                    <a:p>
                      <a:r>
                        <a:rPr lang="el-GR">
                          <a:effectLst/>
                        </a:rPr>
                        <a:t>τ</a:t>
                      </a:r>
                    </a:p>
                  </a:txBody>
                  <a:tcPr marL="0" marR="0" marT="0" marB="0" anchor="ctr"/>
                </a:tc>
                <a:tc>
                  <a:txBody>
                    <a:bodyPr/>
                    <a:lstStyle/>
                    <a:p>
                      <a:pPr algn="r"/>
                      <a:r>
                        <a:rPr lang="en-US">
                          <a:effectLst/>
                        </a:rPr>
                        <a:t>871.1097</a:t>
                      </a:r>
                    </a:p>
                  </a:txBody>
                  <a:tcPr marL="0" marR="0" marT="0" marB="0" anchor="ctr"/>
                </a:tc>
                <a:tc>
                  <a:txBody>
                    <a:bodyPr/>
                    <a:lstStyle/>
                    <a:p>
                      <a:pPr lvl="0" algn="ctr">
                        <a:lnSpc>
                          <a:spcPct val="100000"/>
                        </a:lnSpc>
                        <a:spcBef>
                          <a:spcPts val="0"/>
                        </a:spcBef>
                        <a:spcAft>
                          <a:spcPts val="0"/>
                        </a:spcAft>
                        <a:buNone/>
                      </a:pPr>
                      <a:r>
                        <a:rPr lang="en-US" sz="1200" b="0" i="0" u="none" strike="noStrike" noProof="0" err="1">
                          <a:latin typeface="Arial"/>
                        </a:rPr>
                        <a:t>kpsi</a:t>
                      </a:r>
                    </a:p>
                  </a:txBody>
                  <a:tcPr marL="0" marR="0" marT="0" marB="0" anchor="ctr"/>
                </a:tc>
                <a:extLst>
                  <a:ext uri="{0D108BD9-81ED-4DB2-BD59-A6C34878D82A}">
                    <a16:rowId xmlns:a16="http://schemas.microsoft.com/office/drawing/2014/main" val="126853708"/>
                  </a:ext>
                </a:extLst>
              </a:tr>
              <a:tr h="190500">
                <a:tc>
                  <a:txBody>
                    <a:bodyPr/>
                    <a:lstStyle/>
                    <a:p>
                      <a:r>
                        <a:rPr lang="en-US">
                          <a:effectLst/>
                        </a:rPr>
                        <a:t>Compressive axial stress</a:t>
                      </a:r>
                    </a:p>
                  </a:txBody>
                  <a:tcPr marL="0" marR="0" marT="0" marB="0" anchor="ctr"/>
                </a:tc>
                <a:tc>
                  <a:txBody>
                    <a:bodyPr/>
                    <a:lstStyle/>
                    <a:p>
                      <a:r>
                        <a:rPr lang="el-GR">
                          <a:effectLst/>
                        </a:rPr>
                        <a:t>σ</a:t>
                      </a:r>
                    </a:p>
                  </a:txBody>
                  <a:tcPr marL="0" marR="0" marT="0" marB="0" anchor="ctr"/>
                </a:tc>
                <a:tc>
                  <a:txBody>
                    <a:bodyPr/>
                    <a:lstStyle/>
                    <a:p>
                      <a:pPr algn="r"/>
                      <a:r>
                        <a:rPr lang="en-US">
                          <a:effectLst/>
                        </a:rPr>
                        <a:t>-1018.5916</a:t>
                      </a:r>
                    </a:p>
                  </a:txBody>
                  <a:tcPr marL="0" marR="0" marT="0" marB="0" anchor="ctr"/>
                </a:tc>
                <a:tc>
                  <a:txBody>
                    <a:bodyPr/>
                    <a:lstStyle/>
                    <a:p>
                      <a:pPr lvl="0" algn="ctr">
                        <a:lnSpc>
                          <a:spcPct val="100000"/>
                        </a:lnSpc>
                        <a:spcBef>
                          <a:spcPts val="0"/>
                        </a:spcBef>
                        <a:spcAft>
                          <a:spcPts val="0"/>
                        </a:spcAft>
                        <a:buNone/>
                      </a:pPr>
                      <a:r>
                        <a:rPr lang="en-US" sz="1200" b="0" i="0" u="none" strike="noStrike" noProof="0" err="1">
                          <a:latin typeface="Arial"/>
                        </a:rPr>
                        <a:t>kpsi</a:t>
                      </a:r>
                    </a:p>
                  </a:txBody>
                  <a:tcPr marL="0" marR="0" marT="0" marB="0" anchor="ctr"/>
                </a:tc>
                <a:extLst>
                  <a:ext uri="{0D108BD9-81ED-4DB2-BD59-A6C34878D82A}">
                    <a16:rowId xmlns:a16="http://schemas.microsoft.com/office/drawing/2014/main" val="4246199613"/>
                  </a:ext>
                </a:extLst>
              </a:tr>
              <a:tr h="190500">
                <a:tc>
                  <a:txBody>
                    <a:bodyPr/>
                    <a:lstStyle/>
                    <a:p>
                      <a:r>
                        <a:rPr lang="en-US">
                          <a:effectLst/>
                        </a:rPr>
                        <a:t>Bearing Stress</a:t>
                      </a:r>
                    </a:p>
                  </a:txBody>
                  <a:tcPr marL="0" marR="0" marT="0" marB="0" anchor="ctr"/>
                </a:tc>
                <a:tc>
                  <a:txBody>
                    <a:bodyPr/>
                    <a:lstStyle/>
                    <a:p>
                      <a:r>
                        <a:rPr lang="el-GR">
                          <a:effectLst/>
                        </a:rPr>
                        <a:t>σ</a:t>
                      </a:r>
                      <a:r>
                        <a:rPr lang="en-US">
                          <a:effectLst/>
                        </a:rPr>
                        <a:t>B</a:t>
                      </a:r>
                    </a:p>
                  </a:txBody>
                  <a:tcPr marL="0" marR="0" marT="0" marB="0" anchor="ctr"/>
                </a:tc>
                <a:tc>
                  <a:txBody>
                    <a:bodyPr/>
                    <a:lstStyle/>
                    <a:p>
                      <a:pPr algn="r"/>
                      <a:r>
                        <a:rPr lang="en-US">
                          <a:effectLst/>
                        </a:rPr>
                        <a:t>-688.1152</a:t>
                      </a:r>
                    </a:p>
                  </a:txBody>
                  <a:tcPr marL="0" marR="0" marT="0" marB="0" anchor="ctr"/>
                </a:tc>
                <a:tc>
                  <a:txBody>
                    <a:bodyPr/>
                    <a:lstStyle/>
                    <a:p>
                      <a:pPr algn="ctr"/>
                      <a:r>
                        <a:rPr lang="en-US" err="1"/>
                        <a:t>kpsi</a:t>
                      </a:r>
                    </a:p>
                  </a:txBody>
                  <a:tcPr marL="0" marR="0" marT="0" marB="0" anchor="ctr"/>
                </a:tc>
                <a:extLst>
                  <a:ext uri="{0D108BD9-81ED-4DB2-BD59-A6C34878D82A}">
                    <a16:rowId xmlns:a16="http://schemas.microsoft.com/office/drawing/2014/main" val="1146761227"/>
                  </a:ext>
                </a:extLst>
              </a:tr>
              <a:tr h="190500">
                <a:tc>
                  <a:txBody>
                    <a:bodyPr/>
                    <a:lstStyle/>
                    <a:p>
                      <a:r>
                        <a:rPr lang="en-US">
                          <a:effectLst/>
                        </a:rPr>
                        <a:t>Threaded Root bearing pressure</a:t>
                      </a:r>
                    </a:p>
                  </a:txBody>
                  <a:tcPr marL="0" marR="0" marT="0" marB="0" anchor="ctr"/>
                </a:tc>
                <a:tc>
                  <a:txBody>
                    <a:bodyPr/>
                    <a:lstStyle/>
                    <a:p>
                      <a:r>
                        <a:rPr lang="el-GR">
                          <a:effectLst/>
                        </a:rPr>
                        <a:t>σ</a:t>
                      </a:r>
                      <a:r>
                        <a:rPr lang="en-US">
                          <a:effectLst/>
                        </a:rPr>
                        <a:t>b</a:t>
                      </a:r>
                    </a:p>
                  </a:txBody>
                  <a:tcPr marL="0" marR="0" marT="0" marB="0" anchor="ctr"/>
                </a:tc>
                <a:tc>
                  <a:txBody>
                    <a:bodyPr/>
                    <a:lstStyle/>
                    <a:p>
                      <a:pPr algn="r"/>
                      <a:r>
                        <a:rPr lang="en-US">
                          <a:effectLst/>
                        </a:rPr>
                        <a:t>2322.3889</a:t>
                      </a:r>
                    </a:p>
                  </a:txBody>
                  <a:tcPr marL="0" marR="0" marT="0" marB="0" anchor="ctr"/>
                </a:tc>
                <a:tc>
                  <a:txBody>
                    <a:bodyPr/>
                    <a:lstStyle/>
                    <a:p>
                      <a:pPr algn="ctr"/>
                      <a:r>
                        <a:rPr lang="en-US" dirty="0" err="1"/>
                        <a:t>kpsi</a:t>
                      </a:r>
                      <a:endParaRPr lang="en-US" dirty="0"/>
                    </a:p>
                  </a:txBody>
                  <a:tcPr marL="0" marR="0" marT="0" marB="0" anchor="ctr"/>
                </a:tc>
                <a:extLst>
                  <a:ext uri="{0D108BD9-81ED-4DB2-BD59-A6C34878D82A}">
                    <a16:rowId xmlns:a16="http://schemas.microsoft.com/office/drawing/2014/main" val="1930193470"/>
                  </a:ext>
                </a:extLst>
              </a:tr>
            </a:tbl>
          </a:graphicData>
        </a:graphic>
      </p:graphicFrame>
      <p:sp>
        <p:nvSpPr>
          <p:cNvPr id="9" name="TextBox 8">
            <a:extLst>
              <a:ext uri="{FF2B5EF4-FFF2-40B4-BE49-F238E27FC236}">
                <a16:creationId xmlns:a16="http://schemas.microsoft.com/office/drawing/2014/main" id="{25799A5F-B5C2-4894-A28D-854C9C5895DA}"/>
              </a:ext>
            </a:extLst>
          </p:cNvPr>
          <p:cNvSpPr txBox="1"/>
          <p:nvPr/>
        </p:nvSpPr>
        <p:spPr>
          <a:xfrm>
            <a:off x="4927765" y="2424263"/>
            <a:ext cx="2719131" cy="276999"/>
          </a:xfrm>
          <a:prstGeom prst="rect">
            <a:avLst/>
          </a:prstGeom>
          <a:noFill/>
        </p:spPr>
        <p:txBody>
          <a:bodyPr wrap="square" lIns="91440" tIns="45720" rIns="91440" bIns="45720" rtlCol="0" anchor="t">
            <a:spAutoFit/>
          </a:bodyPr>
          <a:lstStyle/>
          <a:p>
            <a:r>
              <a:rPr lang="en-US" sz="1200"/>
              <a:t>Table 13: Power screw calculations</a:t>
            </a:r>
          </a:p>
        </p:txBody>
      </p:sp>
    </p:spTree>
    <p:extLst>
      <p:ext uri="{BB962C8B-B14F-4D97-AF65-F5344CB8AC3E}">
        <p14:creationId xmlns:p14="http://schemas.microsoft.com/office/powerpoint/2010/main" val="2974041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3C14E-C5C7-490A-8768-EC28A4D3C8C2}"/>
              </a:ext>
            </a:extLst>
          </p:cNvPr>
          <p:cNvSpPr>
            <a:spLocks noGrp="1"/>
          </p:cNvSpPr>
          <p:nvPr>
            <p:ph type="body" sz="half" idx="2"/>
          </p:nvPr>
        </p:nvSpPr>
        <p:spPr>
          <a:xfrm>
            <a:off x="404605" y="1703543"/>
            <a:ext cx="7339220" cy="1736417"/>
          </a:xfrm>
        </p:spPr>
        <p:txBody>
          <a:bodyPr/>
          <a:lstStyle/>
          <a:p>
            <a:r>
              <a:rPr lang="en-US"/>
              <a:t>Section 4: </a:t>
            </a:r>
          </a:p>
          <a:p>
            <a:r>
              <a:rPr lang="en-US"/>
              <a:t>Budget &amp; Future Work</a:t>
            </a:r>
          </a:p>
        </p:txBody>
      </p:sp>
      <p:sp>
        <p:nvSpPr>
          <p:cNvPr id="3" name="Footer Placeholder 2">
            <a:extLst>
              <a:ext uri="{FF2B5EF4-FFF2-40B4-BE49-F238E27FC236}">
                <a16:creationId xmlns:a16="http://schemas.microsoft.com/office/drawing/2014/main" id="{5BA35A92-80D1-487D-85C0-D321CC7C23BF}"/>
              </a:ext>
            </a:extLst>
          </p:cNvPr>
          <p:cNvSpPr>
            <a:spLocks noGrp="1"/>
          </p:cNvSpPr>
          <p:nvPr>
            <p:ph type="ftr" sz="quarter" idx="3"/>
          </p:nvPr>
        </p:nvSpPr>
        <p:spPr/>
        <p:txBody>
          <a:bodyPr/>
          <a:lstStyle/>
          <a:p>
            <a:r>
              <a:rPr lang="en-US" kern="0"/>
              <a:t>Northrop Grumman Proprietary Level I</a:t>
            </a:r>
            <a:endParaRPr lang="en-US"/>
          </a:p>
        </p:txBody>
      </p:sp>
      <p:sp>
        <p:nvSpPr>
          <p:cNvPr id="4" name="Slide Number Placeholder 3">
            <a:extLst>
              <a:ext uri="{FF2B5EF4-FFF2-40B4-BE49-F238E27FC236}">
                <a16:creationId xmlns:a16="http://schemas.microsoft.com/office/drawing/2014/main" id="{55826B93-A209-4569-B033-E2B86BF4BEF3}"/>
              </a:ext>
            </a:extLst>
          </p:cNvPr>
          <p:cNvSpPr>
            <a:spLocks noGrp="1"/>
          </p:cNvSpPr>
          <p:nvPr>
            <p:ph type="sldNum" sz="quarter" idx="4"/>
          </p:nvPr>
        </p:nvSpPr>
        <p:spPr/>
        <p:txBody>
          <a:bodyPr/>
          <a:lstStyle/>
          <a:p>
            <a:r>
              <a:rPr lang="en-US"/>
              <a:t>Tim </a:t>
            </a:r>
            <a:fld id="{32A2F39E-E4DB-494E-AB40-38356C65078C}" type="slidenum">
              <a:rPr lang="en-US" smtClean="0"/>
              <a:pPr/>
              <a:t>46</a:t>
            </a:fld>
            <a:endParaRPr lang="en-US"/>
          </a:p>
        </p:txBody>
      </p:sp>
    </p:spTree>
    <p:extLst>
      <p:ext uri="{BB962C8B-B14F-4D97-AF65-F5344CB8AC3E}">
        <p14:creationId xmlns:p14="http://schemas.microsoft.com/office/powerpoint/2010/main" val="711537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9FB85F-C399-4D8E-B572-3C83A9D6350C}"/>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DB656D3-8522-4A1F-BD26-E1DCAFD450E7}"/>
              </a:ext>
            </a:extLst>
          </p:cNvPr>
          <p:cNvSpPr>
            <a:spLocks noGrp="1"/>
          </p:cNvSpPr>
          <p:nvPr>
            <p:ph type="sldNum" sz="quarter" idx="4"/>
          </p:nvPr>
        </p:nvSpPr>
        <p:spPr/>
        <p:txBody>
          <a:bodyPr/>
          <a:lstStyle/>
          <a:p>
            <a:r>
              <a:rPr lang="en-US"/>
              <a:t>Michael </a:t>
            </a:r>
            <a:fld id="{32A2F39E-E4DB-494E-AB40-38356C65078C}" type="slidenum">
              <a:rPr lang="en-US" smtClean="0"/>
              <a:pPr/>
              <a:t>47</a:t>
            </a:fld>
            <a:endParaRPr lang="en-US"/>
          </a:p>
        </p:txBody>
      </p:sp>
      <p:sp>
        <p:nvSpPr>
          <p:cNvPr id="4" name="Title 3">
            <a:extLst>
              <a:ext uri="{FF2B5EF4-FFF2-40B4-BE49-F238E27FC236}">
                <a16:creationId xmlns:a16="http://schemas.microsoft.com/office/drawing/2014/main" id="{7CA99968-73DF-41D2-BDA0-80D22CBD3703}"/>
              </a:ext>
            </a:extLst>
          </p:cNvPr>
          <p:cNvSpPr>
            <a:spLocks noGrp="1"/>
          </p:cNvSpPr>
          <p:nvPr>
            <p:ph type="title"/>
          </p:nvPr>
        </p:nvSpPr>
        <p:spPr/>
        <p:txBody>
          <a:bodyPr/>
          <a:lstStyle/>
          <a:p>
            <a:r>
              <a:rPr lang="en-US"/>
              <a:t>Prototyping</a:t>
            </a:r>
          </a:p>
        </p:txBody>
      </p:sp>
      <p:sp>
        <p:nvSpPr>
          <p:cNvPr id="5" name="Text Placeholder 4">
            <a:extLst>
              <a:ext uri="{FF2B5EF4-FFF2-40B4-BE49-F238E27FC236}">
                <a16:creationId xmlns:a16="http://schemas.microsoft.com/office/drawing/2014/main" id="{27DB5ED0-42AF-47A5-A4EB-60CC0944E4D3}"/>
              </a:ext>
            </a:extLst>
          </p:cNvPr>
          <p:cNvSpPr>
            <a:spLocks noGrp="1"/>
          </p:cNvSpPr>
          <p:nvPr>
            <p:ph type="body" sz="quarter" idx="11"/>
          </p:nvPr>
        </p:nvSpPr>
        <p:spPr>
          <a:xfrm>
            <a:off x="340066" y="1000345"/>
            <a:ext cx="4923421" cy="3615019"/>
          </a:xfrm>
        </p:spPr>
        <p:txBody>
          <a:bodyPr vert="horz" lIns="91440" tIns="45720" rIns="91440" bIns="45720" rtlCol="0" anchor="t">
            <a:noAutofit/>
          </a:bodyPr>
          <a:lstStyle/>
          <a:p>
            <a:pPr marL="285750" indent="-285750">
              <a:buFont typeface="Arial" panose="020B0604020202020204" pitchFamily="34" charset="0"/>
              <a:buChar char="•"/>
            </a:pPr>
            <a:r>
              <a:rPr lang="en-US"/>
              <a:t>Initial proof of concept latching system built with 3D printed parts. </a:t>
            </a:r>
          </a:p>
          <a:p>
            <a:pPr marL="285750" indent="-285750">
              <a:buFont typeface="Arial" panose="020B0604020202020204" pitchFamily="34" charset="0"/>
              <a:buChar char="•"/>
            </a:pPr>
            <a:r>
              <a:rPr lang="en-US">
                <a:cs typeface="Arial"/>
              </a:rPr>
              <a:t>Wooden door structure will be built to simulate ECS door on vehicle.</a:t>
            </a:r>
            <a:endParaRPr lang="en-US"/>
          </a:p>
          <a:p>
            <a:pPr marL="285750" indent="-285750">
              <a:buFont typeface="Arial" panose="020B0604020202020204" pitchFamily="34" charset="0"/>
              <a:buChar char="•"/>
            </a:pPr>
            <a:r>
              <a:rPr lang="en-US"/>
              <a:t>Reliability testing will be conducted with design adjustments as needed.</a:t>
            </a:r>
            <a:endParaRPr lang="en-US">
              <a:cs typeface="Arial"/>
            </a:endParaRPr>
          </a:p>
          <a:p>
            <a:pPr marL="285750" indent="-285750">
              <a:buFont typeface="Arial" panose="020B0604020202020204" pitchFamily="34" charset="0"/>
              <a:buChar char="•"/>
            </a:pPr>
            <a:r>
              <a:rPr lang="en-US"/>
              <a:t>Final prototype manufactured with final testing.</a:t>
            </a:r>
            <a:endParaRPr lang="en-US">
              <a:cs typeface="Arial"/>
            </a:endParaRPr>
          </a:p>
        </p:txBody>
      </p:sp>
      <p:pic>
        <p:nvPicPr>
          <p:cNvPr id="1026" name="Picture 2" descr="Original Prusa SL1 3D printer - Prusa Research">
            <a:extLst>
              <a:ext uri="{FF2B5EF4-FFF2-40B4-BE49-F238E27FC236}">
                <a16:creationId xmlns:a16="http://schemas.microsoft.com/office/drawing/2014/main" id="{6C427EDF-873A-4A37-8030-D27AAE90B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487" y="970986"/>
            <a:ext cx="3615019" cy="36150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A9C2BE-7FF9-4989-86C9-4BD10590FE61}"/>
              </a:ext>
            </a:extLst>
          </p:cNvPr>
          <p:cNvSpPr txBox="1"/>
          <p:nvPr/>
        </p:nvSpPr>
        <p:spPr>
          <a:xfrm>
            <a:off x="5790715" y="4446087"/>
            <a:ext cx="27747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Figure 50: Resin 3D Printer</a:t>
            </a:r>
            <a:endParaRPr lang="en-US"/>
          </a:p>
        </p:txBody>
      </p:sp>
    </p:spTree>
    <p:extLst>
      <p:ext uri="{BB962C8B-B14F-4D97-AF65-F5344CB8AC3E}">
        <p14:creationId xmlns:p14="http://schemas.microsoft.com/office/powerpoint/2010/main" val="3642597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835CBE-14F5-42EA-A701-9944B630C577}"/>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9E8A827-AD43-4D05-B979-043492B85A8E}"/>
              </a:ext>
            </a:extLst>
          </p:cNvPr>
          <p:cNvSpPr>
            <a:spLocks noGrp="1"/>
          </p:cNvSpPr>
          <p:nvPr>
            <p:ph type="sldNum" sz="quarter" idx="4"/>
          </p:nvPr>
        </p:nvSpPr>
        <p:spPr/>
        <p:txBody>
          <a:bodyPr/>
          <a:lstStyle/>
          <a:p>
            <a:r>
              <a:rPr lang="en-US"/>
              <a:t>Alex </a:t>
            </a:r>
            <a:fld id="{32A2F39E-E4DB-494E-AB40-38356C65078C}" type="slidenum">
              <a:rPr lang="en-US" smtClean="0"/>
              <a:pPr/>
              <a:t>48</a:t>
            </a:fld>
            <a:endParaRPr lang="en-US"/>
          </a:p>
        </p:txBody>
      </p:sp>
      <p:sp>
        <p:nvSpPr>
          <p:cNvPr id="4" name="Title 3">
            <a:extLst>
              <a:ext uri="{FF2B5EF4-FFF2-40B4-BE49-F238E27FC236}">
                <a16:creationId xmlns:a16="http://schemas.microsoft.com/office/drawing/2014/main" id="{A523326D-4B18-4E4C-95B5-51119B48BB17}"/>
              </a:ext>
            </a:extLst>
          </p:cNvPr>
          <p:cNvSpPr>
            <a:spLocks noGrp="1"/>
          </p:cNvSpPr>
          <p:nvPr>
            <p:ph type="title"/>
          </p:nvPr>
        </p:nvSpPr>
        <p:spPr/>
        <p:txBody>
          <a:bodyPr/>
          <a:lstStyle/>
          <a:p>
            <a:r>
              <a:rPr lang="en-US"/>
              <a:t>Machining or Outsourcing</a:t>
            </a:r>
          </a:p>
        </p:txBody>
      </p:sp>
      <p:sp>
        <p:nvSpPr>
          <p:cNvPr id="5" name="Text Placeholder 4">
            <a:extLst>
              <a:ext uri="{FF2B5EF4-FFF2-40B4-BE49-F238E27FC236}">
                <a16:creationId xmlns:a16="http://schemas.microsoft.com/office/drawing/2014/main" id="{7898C4EC-4AAD-4D43-8A13-74B8A63D48FA}"/>
              </a:ext>
            </a:extLst>
          </p:cNvPr>
          <p:cNvSpPr>
            <a:spLocks noGrp="1"/>
          </p:cNvSpPr>
          <p:nvPr>
            <p:ph type="body" sz="quarter" idx="11"/>
          </p:nvPr>
        </p:nvSpPr>
        <p:spPr/>
        <p:txBody>
          <a:bodyPr vert="horz" lIns="91440" tIns="45720" rIns="91440" bIns="45720" rtlCol="0" anchor="t">
            <a:noAutofit/>
          </a:bodyPr>
          <a:lstStyle/>
          <a:p>
            <a:pPr marL="285750" indent="-285750">
              <a:buFont typeface="Arial" panose="020B0604020202020204" pitchFamily="34" charset="0"/>
              <a:buChar char="•"/>
            </a:pPr>
            <a:r>
              <a:rPr lang="en-US" err="1"/>
              <a:t>Protolabs</a:t>
            </a:r>
            <a:endParaRPr lang="en-US"/>
          </a:p>
          <a:p>
            <a:pPr marL="285750" indent="-285750">
              <a:buFont typeface="Arial" panose="020B0604020202020204" pitchFamily="34" charset="0"/>
              <a:buChar char="•"/>
            </a:pPr>
            <a:r>
              <a:rPr lang="en-US"/>
              <a:t>Ellison Machinery – Tempe </a:t>
            </a:r>
          </a:p>
          <a:p>
            <a:pPr marL="285750" indent="-285750">
              <a:buFont typeface="Arial" panose="020B0604020202020204" pitchFamily="34" charset="0"/>
              <a:buChar char="•"/>
            </a:pPr>
            <a:r>
              <a:rPr lang="en-US"/>
              <a:t>NAU Machine Shop</a:t>
            </a:r>
            <a:endParaRPr lang="en-US">
              <a:cs typeface="Arial"/>
            </a:endParaRPr>
          </a:p>
          <a:p>
            <a:pPr marL="285750" indent="-285750">
              <a:buFont typeface="Arial" panose="020B0604020202020204" pitchFamily="34" charset="0"/>
              <a:buChar char="•"/>
            </a:pPr>
            <a:r>
              <a:rPr lang="en-US" err="1">
                <a:cs typeface="Arial"/>
              </a:rPr>
              <a:t>Cothrun</a:t>
            </a:r>
            <a:r>
              <a:rPr lang="en-US">
                <a:cs typeface="Arial"/>
              </a:rPr>
              <a:t> Manufacturing LLC - Flagstaff</a:t>
            </a:r>
          </a:p>
          <a:p>
            <a:pPr marL="285750" indent="-285750">
              <a:buFont typeface="Arial" panose="020B0604020202020204" pitchFamily="34" charset="0"/>
              <a:buChar char="•"/>
            </a:pPr>
            <a:endParaRPr lang="en-US">
              <a:cs typeface="Arial"/>
            </a:endParaRPr>
          </a:p>
        </p:txBody>
      </p:sp>
      <p:pic>
        <p:nvPicPr>
          <p:cNvPr id="6" name="Picture 6">
            <a:extLst>
              <a:ext uri="{FF2B5EF4-FFF2-40B4-BE49-F238E27FC236}">
                <a16:creationId xmlns:a16="http://schemas.microsoft.com/office/drawing/2014/main" id="{376381C0-CAE8-459F-8C6E-1809067B1A82}"/>
              </a:ext>
            </a:extLst>
          </p:cNvPr>
          <p:cNvPicPr>
            <a:picLocks noChangeAspect="1"/>
          </p:cNvPicPr>
          <p:nvPr/>
        </p:nvPicPr>
        <p:blipFill>
          <a:blip r:embed="rId2"/>
          <a:stretch>
            <a:fillRect/>
          </a:stretch>
        </p:blipFill>
        <p:spPr>
          <a:xfrm>
            <a:off x="5847961" y="1107848"/>
            <a:ext cx="2743200" cy="1831457"/>
          </a:xfrm>
          <a:prstGeom prst="rect">
            <a:avLst/>
          </a:prstGeom>
        </p:spPr>
      </p:pic>
      <p:sp>
        <p:nvSpPr>
          <p:cNvPr id="7" name="TextBox 6">
            <a:extLst>
              <a:ext uri="{FF2B5EF4-FFF2-40B4-BE49-F238E27FC236}">
                <a16:creationId xmlns:a16="http://schemas.microsoft.com/office/drawing/2014/main" id="{7F5FAA3C-AE48-4CB2-A894-0B690CAB1325}"/>
              </a:ext>
            </a:extLst>
          </p:cNvPr>
          <p:cNvSpPr txBox="1"/>
          <p:nvPr/>
        </p:nvSpPr>
        <p:spPr>
          <a:xfrm>
            <a:off x="6122047" y="2978797"/>
            <a:ext cx="24341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Figure 52: </a:t>
            </a:r>
            <a:r>
              <a:rPr lang="en-US" sz="1600" err="1"/>
              <a:t>Protolabs</a:t>
            </a:r>
            <a:r>
              <a:rPr lang="en-US" sz="1600"/>
              <a:t> [7]</a:t>
            </a:r>
            <a:endParaRPr lang="en-US"/>
          </a:p>
        </p:txBody>
      </p:sp>
      <p:pic>
        <p:nvPicPr>
          <p:cNvPr id="8" name="Picture 8" descr="A picture containing table, sitting, refrigerator, small&#10;&#10;Description automatically generated">
            <a:extLst>
              <a:ext uri="{FF2B5EF4-FFF2-40B4-BE49-F238E27FC236}">
                <a16:creationId xmlns:a16="http://schemas.microsoft.com/office/drawing/2014/main" id="{F1FE44F9-3AED-400F-94B1-631C00F220D4}"/>
              </a:ext>
            </a:extLst>
          </p:cNvPr>
          <p:cNvPicPr>
            <a:picLocks noChangeAspect="1"/>
          </p:cNvPicPr>
          <p:nvPr/>
        </p:nvPicPr>
        <p:blipFill>
          <a:blip r:embed="rId3"/>
          <a:stretch>
            <a:fillRect/>
          </a:stretch>
        </p:blipFill>
        <p:spPr>
          <a:xfrm>
            <a:off x="2920481" y="2856333"/>
            <a:ext cx="1891783" cy="1885951"/>
          </a:xfrm>
          <a:prstGeom prst="rect">
            <a:avLst/>
          </a:prstGeom>
        </p:spPr>
      </p:pic>
      <p:sp>
        <p:nvSpPr>
          <p:cNvPr id="9" name="TextBox 8">
            <a:extLst>
              <a:ext uri="{FF2B5EF4-FFF2-40B4-BE49-F238E27FC236}">
                <a16:creationId xmlns:a16="http://schemas.microsoft.com/office/drawing/2014/main" id="{DB80AC5F-21F6-4E4A-BEB9-F3D07DD81852}"/>
              </a:ext>
            </a:extLst>
          </p:cNvPr>
          <p:cNvSpPr txBox="1"/>
          <p:nvPr/>
        </p:nvSpPr>
        <p:spPr>
          <a:xfrm>
            <a:off x="2139042" y="4611654"/>
            <a:ext cx="34546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Figure 51: </a:t>
            </a:r>
            <a:r>
              <a:rPr lang="en-US" sz="1600" err="1"/>
              <a:t>Tormach</a:t>
            </a:r>
            <a:r>
              <a:rPr lang="en-US" sz="1600"/>
              <a:t> Vertical Mill [6]</a:t>
            </a:r>
            <a:endParaRPr lang="en-US"/>
          </a:p>
        </p:txBody>
      </p:sp>
    </p:spTree>
    <p:extLst>
      <p:ext uri="{BB962C8B-B14F-4D97-AF65-F5344CB8AC3E}">
        <p14:creationId xmlns:p14="http://schemas.microsoft.com/office/powerpoint/2010/main" val="1732509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EB3D95-F0D8-46F3-94A9-C1F85FE84763}"/>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CF60972D-1FD5-4241-A098-9D413512B2A8}"/>
              </a:ext>
            </a:extLst>
          </p:cNvPr>
          <p:cNvSpPr>
            <a:spLocks noGrp="1"/>
          </p:cNvSpPr>
          <p:nvPr>
            <p:ph type="sldNum" sz="quarter" idx="4"/>
          </p:nvPr>
        </p:nvSpPr>
        <p:spPr/>
        <p:txBody>
          <a:bodyPr lIns="91440" tIns="45720" rIns="91440" bIns="45720" anchor="t"/>
          <a:lstStyle/>
          <a:p>
            <a:r>
              <a:rPr lang="en-US"/>
              <a:t>Tim 49</a:t>
            </a:r>
          </a:p>
        </p:txBody>
      </p:sp>
      <p:sp>
        <p:nvSpPr>
          <p:cNvPr id="4" name="Title 3">
            <a:extLst>
              <a:ext uri="{FF2B5EF4-FFF2-40B4-BE49-F238E27FC236}">
                <a16:creationId xmlns:a16="http://schemas.microsoft.com/office/drawing/2014/main" id="{5554877B-C0EC-4B55-B799-94E206E4EB15}"/>
              </a:ext>
            </a:extLst>
          </p:cNvPr>
          <p:cNvSpPr>
            <a:spLocks noGrp="1"/>
          </p:cNvSpPr>
          <p:nvPr>
            <p:ph type="title"/>
          </p:nvPr>
        </p:nvSpPr>
        <p:spPr/>
        <p:txBody>
          <a:bodyPr/>
          <a:lstStyle/>
          <a:p>
            <a:r>
              <a:rPr lang="en-US"/>
              <a:t>Bill of Materials</a:t>
            </a:r>
          </a:p>
        </p:txBody>
      </p:sp>
      <p:graphicFrame>
        <p:nvGraphicFramePr>
          <p:cNvPr id="6" name="Table 6">
            <a:extLst>
              <a:ext uri="{FF2B5EF4-FFF2-40B4-BE49-F238E27FC236}">
                <a16:creationId xmlns:a16="http://schemas.microsoft.com/office/drawing/2014/main" id="{92B09CE1-75BF-438E-BF61-955270A14F11}"/>
              </a:ext>
            </a:extLst>
          </p:cNvPr>
          <p:cNvGraphicFramePr>
            <a:graphicFrameLocks noGrp="1"/>
          </p:cNvGraphicFramePr>
          <p:nvPr>
            <p:extLst>
              <p:ext uri="{D42A27DB-BD31-4B8C-83A1-F6EECF244321}">
                <p14:modId xmlns:p14="http://schemas.microsoft.com/office/powerpoint/2010/main" val="3671076137"/>
              </p:ext>
            </p:extLst>
          </p:nvPr>
        </p:nvGraphicFramePr>
        <p:xfrm>
          <a:off x="609642" y="1190445"/>
          <a:ext cx="7778759" cy="2742610"/>
        </p:xfrm>
        <a:graphic>
          <a:graphicData uri="http://schemas.openxmlformats.org/drawingml/2006/table">
            <a:tbl>
              <a:tblPr firstRow="1" bandRow="1">
                <a:tableStyleId>{5C22544A-7EE6-4342-B048-85BDC9FD1C3A}</a:tableStyleId>
              </a:tblPr>
              <a:tblGrid>
                <a:gridCol w="1868548">
                  <a:extLst>
                    <a:ext uri="{9D8B030D-6E8A-4147-A177-3AD203B41FA5}">
                      <a16:colId xmlns:a16="http://schemas.microsoft.com/office/drawing/2014/main" val="669428907"/>
                    </a:ext>
                  </a:extLst>
                </a:gridCol>
                <a:gridCol w="1242953">
                  <a:extLst>
                    <a:ext uri="{9D8B030D-6E8A-4147-A177-3AD203B41FA5}">
                      <a16:colId xmlns:a16="http://schemas.microsoft.com/office/drawing/2014/main" val="2608901631"/>
                    </a:ext>
                  </a:extLst>
                </a:gridCol>
                <a:gridCol w="1553712">
                  <a:extLst>
                    <a:ext uri="{9D8B030D-6E8A-4147-A177-3AD203B41FA5}">
                      <a16:colId xmlns:a16="http://schemas.microsoft.com/office/drawing/2014/main" val="422408941"/>
                    </a:ext>
                  </a:extLst>
                </a:gridCol>
                <a:gridCol w="1508384">
                  <a:extLst>
                    <a:ext uri="{9D8B030D-6E8A-4147-A177-3AD203B41FA5}">
                      <a16:colId xmlns:a16="http://schemas.microsoft.com/office/drawing/2014/main" val="3510048425"/>
                    </a:ext>
                  </a:extLst>
                </a:gridCol>
                <a:gridCol w="1605162">
                  <a:extLst>
                    <a:ext uri="{9D8B030D-6E8A-4147-A177-3AD203B41FA5}">
                      <a16:colId xmlns:a16="http://schemas.microsoft.com/office/drawing/2014/main" val="2552802683"/>
                    </a:ext>
                  </a:extLst>
                </a:gridCol>
              </a:tblGrid>
              <a:tr h="322660">
                <a:tc>
                  <a:txBody>
                    <a:bodyPr/>
                    <a:lstStyle/>
                    <a:p>
                      <a:pPr algn="ctr">
                        <a:lnSpc>
                          <a:spcPct val="100000"/>
                        </a:lnSpc>
                      </a:pPr>
                      <a:r>
                        <a:rPr lang="en-US" sz="1400"/>
                        <a:t>Part</a:t>
                      </a:r>
                    </a:p>
                  </a:txBody>
                  <a:tcPr anchor="ctr"/>
                </a:tc>
                <a:tc>
                  <a:txBody>
                    <a:bodyPr/>
                    <a:lstStyle/>
                    <a:p>
                      <a:pPr algn="ctr">
                        <a:lnSpc>
                          <a:spcPct val="100000"/>
                        </a:lnSpc>
                      </a:pPr>
                      <a:r>
                        <a:rPr lang="en-US" sz="1400"/>
                        <a:t>Material</a:t>
                      </a:r>
                    </a:p>
                  </a:txBody>
                  <a:tcPr anchor="ctr"/>
                </a:tc>
                <a:tc>
                  <a:txBody>
                    <a:bodyPr/>
                    <a:lstStyle/>
                    <a:p>
                      <a:pPr algn="ctr">
                        <a:lnSpc>
                          <a:spcPct val="100000"/>
                        </a:lnSpc>
                      </a:pPr>
                      <a:r>
                        <a:rPr lang="en-US" sz="1400"/>
                        <a:t>Description</a:t>
                      </a:r>
                    </a:p>
                  </a:txBody>
                  <a:tcPr anchor="ctr"/>
                </a:tc>
                <a:tc>
                  <a:txBody>
                    <a:bodyPr/>
                    <a:lstStyle/>
                    <a:p>
                      <a:pPr algn="ctr">
                        <a:lnSpc>
                          <a:spcPct val="100000"/>
                        </a:lnSpc>
                      </a:pPr>
                      <a:r>
                        <a:rPr lang="en-US" sz="1400"/>
                        <a:t>Quantity</a:t>
                      </a:r>
                    </a:p>
                  </a:txBody>
                  <a:tcPr anchor="ctr"/>
                </a:tc>
                <a:tc>
                  <a:txBody>
                    <a:bodyPr/>
                    <a:lstStyle/>
                    <a:p>
                      <a:pPr algn="ctr">
                        <a:lnSpc>
                          <a:spcPct val="100000"/>
                        </a:lnSpc>
                      </a:pPr>
                      <a:r>
                        <a:rPr lang="en-US" sz="1400"/>
                        <a:t>Unit Cost ($)</a:t>
                      </a:r>
                    </a:p>
                  </a:txBody>
                  <a:tcPr anchor="ctr"/>
                </a:tc>
                <a:extLst>
                  <a:ext uri="{0D108BD9-81ED-4DB2-BD59-A6C34878D82A}">
                    <a16:rowId xmlns:a16="http://schemas.microsoft.com/office/drawing/2014/main" val="959790220"/>
                  </a:ext>
                </a:extLst>
              </a:tr>
              <a:tr h="548522">
                <a:tc>
                  <a:txBody>
                    <a:bodyPr/>
                    <a:lstStyle/>
                    <a:p>
                      <a:pPr algn="ctr">
                        <a:lnSpc>
                          <a:spcPct val="100000"/>
                        </a:lnSpc>
                      </a:pPr>
                      <a:r>
                        <a:rPr lang="en-US" sz="1400"/>
                        <a:t>Steel rectangular block</a:t>
                      </a:r>
                    </a:p>
                  </a:txBody>
                  <a:tcPr anchor="ctr"/>
                </a:tc>
                <a:tc>
                  <a:txBody>
                    <a:bodyPr/>
                    <a:lstStyle/>
                    <a:p>
                      <a:pPr lvl="0" algn="ctr">
                        <a:lnSpc>
                          <a:spcPct val="100000"/>
                        </a:lnSpc>
                        <a:buNone/>
                      </a:pPr>
                      <a:r>
                        <a:rPr lang="en-US" sz="1400" b="0" i="0" u="none" strike="noStrike" noProof="0">
                          <a:latin typeface="Arial"/>
                        </a:rPr>
                        <a:t>AISI 304 Steel</a:t>
                      </a:r>
                      <a:endParaRPr lang="en-US"/>
                    </a:p>
                  </a:txBody>
                  <a:tcPr anchor="ctr"/>
                </a:tc>
                <a:tc>
                  <a:txBody>
                    <a:bodyPr/>
                    <a:lstStyle/>
                    <a:p>
                      <a:pPr algn="ctr">
                        <a:lnSpc>
                          <a:spcPct val="100000"/>
                        </a:lnSpc>
                      </a:pPr>
                      <a:r>
                        <a:rPr lang="en-US" sz="1400"/>
                        <a:t>2.5x2.5x12"</a:t>
                      </a:r>
                    </a:p>
                  </a:txBody>
                  <a:tcPr anchor="ctr"/>
                </a:tc>
                <a:tc>
                  <a:txBody>
                    <a:bodyPr/>
                    <a:lstStyle/>
                    <a:p>
                      <a:pPr algn="ctr">
                        <a:lnSpc>
                          <a:spcPct val="100000"/>
                        </a:lnSpc>
                      </a:pPr>
                      <a:r>
                        <a:rPr lang="en-US" sz="1400"/>
                        <a:t>1</a:t>
                      </a:r>
                    </a:p>
                  </a:txBody>
                  <a:tcPr anchor="ctr"/>
                </a:tc>
                <a:tc>
                  <a:txBody>
                    <a:bodyPr/>
                    <a:lstStyle/>
                    <a:p>
                      <a:pPr marL="0" marR="0" lvl="0" indent="0" algn="ctr" defTabSz="617162" rtl="0" eaLnBrk="1" fontAlgn="auto" latinLnBrk="0" hangingPunct="1">
                        <a:lnSpc>
                          <a:spcPct val="100000"/>
                        </a:lnSpc>
                        <a:spcBef>
                          <a:spcPts val="0"/>
                        </a:spcBef>
                        <a:spcAft>
                          <a:spcPts val="0"/>
                        </a:spcAft>
                        <a:buClrTx/>
                        <a:buSzTx/>
                        <a:buFontTx/>
                        <a:buNone/>
                        <a:tabLst/>
                        <a:defRPr/>
                      </a:pPr>
                      <a:r>
                        <a:rPr lang="en-US" sz="1400"/>
                        <a:t>290.62</a:t>
                      </a:r>
                    </a:p>
                  </a:txBody>
                  <a:tcPr anchor="ctr"/>
                </a:tc>
                <a:extLst>
                  <a:ext uri="{0D108BD9-81ED-4DB2-BD59-A6C34878D82A}">
                    <a16:rowId xmlns:a16="http://schemas.microsoft.com/office/drawing/2014/main" val="3108095246"/>
                  </a:ext>
                </a:extLst>
              </a:tr>
              <a:tr h="774384">
                <a:tc>
                  <a:txBody>
                    <a:bodyPr/>
                    <a:lstStyle/>
                    <a:p>
                      <a:pPr lvl="0" algn="ctr">
                        <a:lnSpc>
                          <a:spcPct val="100000"/>
                        </a:lnSpc>
                        <a:buNone/>
                      </a:pPr>
                      <a:r>
                        <a:rPr lang="en-US" sz="1400"/>
                        <a:t>Compression Spring</a:t>
                      </a:r>
                    </a:p>
                  </a:txBody>
                  <a:tcPr anchor="ctr"/>
                </a:tc>
                <a:tc>
                  <a:txBody>
                    <a:bodyPr/>
                    <a:lstStyle/>
                    <a:p>
                      <a:pPr marL="0" marR="0" lvl="0" indent="0" algn="ctr" defTabSz="617162" rtl="0" eaLnBrk="1" fontAlgn="auto" latinLnBrk="0" hangingPunct="1">
                        <a:lnSpc>
                          <a:spcPct val="100000"/>
                        </a:lnSpc>
                        <a:spcBef>
                          <a:spcPts val="0"/>
                        </a:spcBef>
                        <a:spcAft>
                          <a:spcPts val="0"/>
                        </a:spcAft>
                        <a:buClrTx/>
                        <a:buSzTx/>
                        <a:buFontTx/>
                        <a:buNone/>
                        <a:tabLst/>
                        <a:defRPr/>
                      </a:pPr>
                      <a:r>
                        <a:rPr lang="en-US" sz="1400"/>
                        <a:t>Music Wire ASTM A228</a:t>
                      </a:r>
                    </a:p>
                    <a:p>
                      <a:pPr lvl="0" algn="ctr">
                        <a:lnSpc>
                          <a:spcPct val="100000"/>
                        </a:lnSpc>
                        <a:buNone/>
                      </a:pPr>
                      <a:endParaRPr lang="en-US" sz="1400"/>
                    </a:p>
                  </a:txBody>
                  <a:tcPr anchor="ctr"/>
                </a:tc>
                <a:tc>
                  <a:txBody>
                    <a:bodyPr/>
                    <a:lstStyle/>
                    <a:p>
                      <a:pPr lvl="0" algn="ctr">
                        <a:lnSpc>
                          <a:spcPct val="100000"/>
                        </a:lnSpc>
                        <a:buNone/>
                      </a:pPr>
                      <a:r>
                        <a:rPr lang="en-US" sz="1400"/>
                        <a:t>0.1x.75”</a:t>
                      </a:r>
                    </a:p>
                  </a:txBody>
                  <a:tcPr anchor="ctr"/>
                </a:tc>
                <a:tc>
                  <a:txBody>
                    <a:bodyPr/>
                    <a:lstStyle/>
                    <a:p>
                      <a:pPr lvl="0" algn="ctr">
                        <a:lnSpc>
                          <a:spcPct val="100000"/>
                        </a:lnSpc>
                        <a:buNone/>
                      </a:pPr>
                      <a:r>
                        <a:rPr lang="en-US" sz="1400"/>
                        <a:t>1</a:t>
                      </a:r>
                    </a:p>
                  </a:txBody>
                  <a:tcPr anchor="ctr"/>
                </a:tc>
                <a:tc>
                  <a:txBody>
                    <a:bodyPr/>
                    <a:lstStyle/>
                    <a:p>
                      <a:pPr lvl="0" algn="ctr">
                        <a:lnSpc>
                          <a:spcPct val="100000"/>
                        </a:lnSpc>
                        <a:buNone/>
                      </a:pPr>
                      <a:r>
                        <a:rPr lang="en-US" sz="1400"/>
                        <a:t>1</a:t>
                      </a:r>
                    </a:p>
                  </a:txBody>
                  <a:tcPr anchor="ctr"/>
                </a:tc>
                <a:extLst>
                  <a:ext uri="{0D108BD9-81ED-4DB2-BD59-A6C34878D82A}">
                    <a16:rowId xmlns:a16="http://schemas.microsoft.com/office/drawing/2014/main" val="3673680792"/>
                  </a:ext>
                </a:extLst>
              </a:tr>
              <a:tr h="774384">
                <a:tc>
                  <a:txBody>
                    <a:bodyPr/>
                    <a:lstStyle/>
                    <a:p>
                      <a:pPr lvl="0" algn="ctr">
                        <a:lnSpc>
                          <a:spcPct val="100000"/>
                        </a:lnSpc>
                        <a:buNone/>
                      </a:pPr>
                      <a:r>
                        <a:rPr lang="en-US" sz="1400"/>
                        <a:t>Torsion Spring</a:t>
                      </a:r>
                    </a:p>
                  </a:txBody>
                  <a:tcPr anchor="ctr"/>
                </a:tc>
                <a:tc>
                  <a:txBody>
                    <a:bodyPr/>
                    <a:lstStyle/>
                    <a:p>
                      <a:pPr lvl="0" algn="ctr">
                        <a:lnSpc>
                          <a:spcPct val="100000"/>
                        </a:lnSpc>
                        <a:buNone/>
                      </a:pPr>
                      <a:r>
                        <a:rPr lang="en-US" sz="1400"/>
                        <a:t>Music Wire ASTM A228</a:t>
                      </a:r>
                    </a:p>
                  </a:txBody>
                  <a:tcPr anchor="ctr"/>
                </a:tc>
                <a:tc>
                  <a:txBody>
                    <a:bodyPr/>
                    <a:lstStyle/>
                    <a:p>
                      <a:pPr lvl="0" algn="ctr">
                        <a:lnSpc>
                          <a:spcPct val="100000"/>
                        </a:lnSpc>
                        <a:buNone/>
                      </a:pPr>
                      <a:r>
                        <a:rPr lang="en-US" sz="1400"/>
                        <a:t>.98”x4 coils</a:t>
                      </a:r>
                    </a:p>
                  </a:txBody>
                  <a:tcPr anchor="ctr"/>
                </a:tc>
                <a:tc>
                  <a:txBody>
                    <a:bodyPr/>
                    <a:lstStyle/>
                    <a:p>
                      <a:pPr lvl="0" algn="ctr">
                        <a:lnSpc>
                          <a:spcPct val="100000"/>
                        </a:lnSpc>
                        <a:buNone/>
                      </a:pPr>
                      <a:r>
                        <a:rPr lang="en-US" sz="1400"/>
                        <a:t>1</a:t>
                      </a:r>
                    </a:p>
                  </a:txBody>
                  <a:tcPr anchor="ctr"/>
                </a:tc>
                <a:tc>
                  <a:txBody>
                    <a:bodyPr/>
                    <a:lstStyle/>
                    <a:p>
                      <a:pPr lvl="0" algn="ctr">
                        <a:lnSpc>
                          <a:spcPct val="100000"/>
                        </a:lnSpc>
                        <a:buNone/>
                      </a:pPr>
                      <a:r>
                        <a:rPr lang="en-US" sz="1400"/>
                        <a:t>12.20</a:t>
                      </a:r>
                    </a:p>
                  </a:txBody>
                  <a:tcPr anchor="ctr"/>
                </a:tc>
                <a:extLst>
                  <a:ext uri="{0D108BD9-81ED-4DB2-BD59-A6C34878D82A}">
                    <a16:rowId xmlns:a16="http://schemas.microsoft.com/office/drawing/2014/main" val="3674338534"/>
                  </a:ext>
                </a:extLst>
              </a:tr>
              <a:tr h="322660">
                <a:tc gridSpan="3">
                  <a:txBody>
                    <a:bodyPr/>
                    <a:lstStyle/>
                    <a:p>
                      <a:pPr algn="ctr">
                        <a:lnSpc>
                          <a:spcPct val="100000"/>
                        </a:lnSpc>
                      </a:pPr>
                      <a:endParaRPr lang="en-US" sz="1400"/>
                    </a:p>
                  </a:txBody>
                  <a:tcPr anchor="ctr"/>
                </a:tc>
                <a:tc hMerge="1">
                  <a:txBody>
                    <a:bodyPr/>
                    <a:lstStyle/>
                    <a:p>
                      <a:pPr algn="ctr">
                        <a:lnSpc>
                          <a:spcPct val="100000"/>
                        </a:lnSpc>
                      </a:pPr>
                      <a:endParaRPr lang="en-US"/>
                    </a:p>
                  </a:txBody>
                  <a:tcPr marL="0" marR="0" marT="0" marB="0" anchor="ctr" horzOverflow="overflow"/>
                </a:tc>
                <a:tc hMerge="1">
                  <a:txBody>
                    <a:bodyPr/>
                    <a:lstStyle/>
                    <a:p>
                      <a:pPr algn="ctr">
                        <a:lnSpc>
                          <a:spcPct val="100000"/>
                        </a:lnSpc>
                      </a:pPr>
                      <a:endParaRPr lang="en-US"/>
                    </a:p>
                  </a:txBody>
                  <a:tcPr marL="0" marR="0" marT="0" marB="0" anchor="ctr" horzOverflow="overflow"/>
                </a:tc>
                <a:tc>
                  <a:txBody>
                    <a:bodyPr/>
                    <a:lstStyle/>
                    <a:p>
                      <a:pPr algn="ctr">
                        <a:lnSpc>
                          <a:spcPct val="100000"/>
                        </a:lnSpc>
                      </a:pPr>
                      <a:r>
                        <a:rPr lang="en-US" sz="1400"/>
                        <a:t>Total</a:t>
                      </a:r>
                    </a:p>
                  </a:txBody>
                  <a:tcPr anchor="ctr"/>
                </a:tc>
                <a:tc>
                  <a:txBody>
                    <a:bodyPr/>
                    <a:lstStyle/>
                    <a:p>
                      <a:pPr algn="ctr">
                        <a:lnSpc>
                          <a:spcPct val="100000"/>
                        </a:lnSpc>
                      </a:pPr>
                      <a:r>
                        <a:rPr lang="en-US" sz="1400"/>
                        <a:t>303.82</a:t>
                      </a:r>
                    </a:p>
                  </a:txBody>
                  <a:tcPr anchor="ctr"/>
                </a:tc>
                <a:extLst>
                  <a:ext uri="{0D108BD9-81ED-4DB2-BD59-A6C34878D82A}">
                    <a16:rowId xmlns:a16="http://schemas.microsoft.com/office/drawing/2014/main" val="2141788041"/>
                  </a:ext>
                </a:extLst>
              </a:tr>
            </a:tbl>
          </a:graphicData>
        </a:graphic>
      </p:graphicFrame>
      <p:sp>
        <p:nvSpPr>
          <p:cNvPr id="9" name="TextBox 8">
            <a:extLst>
              <a:ext uri="{FF2B5EF4-FFF2-40B4-BE49-F238E27FC236}">
                <a16:creationId xmlns:a16="http://schemas.microsoft.com/office/drawing/2014/main" id="{9CF0902A-A7D5-4D45-8658-9C193318D2C9}"/>
              </a:ext>
            </a:extLst>
          </p:cNvPr>
          <p:cNvSpPr txBox="1"/>
          <p:nvPr/>
        </p:nvSpPr>
        <p:spPr>
          <a:xfrm>
            <a:off x="3289990" y="850930"/>
            <a:ext cx="2565315" cy="276999"/>
          </a:xfrm>
          <a:prstGeom prst="rect">
            <a:avLst/>
          </a:prstGeom>
          <a:noFill/>
        </p:spPr>
        <p:txBody>
          <a:bodyPr wrap="square" lIns="91440" tIns="45720" rIns="91440" bIns="45720" rtlCol="0" anchor="t">
            <a:spAutoFit/>
          </a:bodyPr>
          <a:lstStyle/>
          <a:p>
            <a:r>
              <a:rPr lang="en-US" sz="1200"/>
              <a:t>Table 14: Bill of Materials [8,9,10]</a:t>
            </a:r>
          </a:p>
        </p:txBody>
      </p:sp>
    </p:spTree>
    <p:extLst>
      <p:ext uri="{BB962C8B-B14F-4D97-AF65-F5344CB8AC3E}">
        <p14:creationId xmlns:p14="http://schemas.microsoft.com/office/powerpoint/2010/main" val="2357469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E8E6EF-C75C-4137-A9DB-4A38710BCB45}"/>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4F6CCC2C-EBBB-479A-A016-BB584C834CBA}"/>
              </a:ext>
            </a:extLst>
          </p:cNvPr>
          <p:cNvSpPr>
            <a:spLocks noGrp="1"/>
          </p:cNvSpPr>
          <p:nvPr>
            <p:ph type="sldNum" sz="quarter" idx="4"/>
          </p:nvPr>
        </p:nvSpPr>
        <p:spPr/>
        <p:txBody>
          <a:bodyPr/>
          <a:lstStyle/>
          <a:p>
            <a:r>
              <a:rPr lang="en-US"/>
              <a:t>Alex </a:t>
            </a:r>
            <a:fld id="{32A2F39E-E4DB-494E-AB40-38356C65078C}" type="slidenum">
              <a:rPr lang="en-US" smtClean="0"/>
              <a:pPr/>
              <a:t>5</a:t>
            </a:fld>
            <a:endParaRPr lang="en-US"/>
          </a:p>
        </p:txBody>
      </p:sp>
      <p:sp>
        <p:nvSpPr>
          <p:cNvPr id="4" name="Title 3">
            <a:extLst>
              <a:ext uri="{FF2B5EF4-FFF2-40B4-BE49-F238E27FC236}">
                <a16:creationId xmlns:a16="http://schemas.microsoft.com/office/drawing/2014/main" id="{A124E1A1-563A-4B39-9C15-1AEF01CAF4B5}"/>
              </a:ext>
            </a:extLst>
          </p:cNvPr>
          <p:cNvSpPr>
            <a:spLocks noGrp="1"/>
          </p:cNvSpPr>
          <p:nvPr>
            <p:ph type="title"/>
          </p:nvPr>
        </p:nvSpPr>
        <p:spPr/>
        <p:txBody>
          <a:bodyPr/>
          <a:lstStyle/>
          <a:p>
            <a:r>
              <a:rPr lang="en-US"/>
              <a:t>Background of Heritage Design</a:t>
            </a:r>
          </a:p>
        </p:txBody>
      </p:sp>
      <p:sp>
        <p:nvSpPr>
          <p:cNvPr id="5" name="Text Placeholder 4">
            <a:extLst>
              <a:ext uri="{FF2B5EF4-FFF2-40B4-BE49-F238E27FC236}">
                <a16:creationId xmlns:a16="http://schemas.microsoft.com/office/drawing/2014/main" id="{C428673A-72C7-4B49-A975-50C356BC10D4}"/>
              </a:ext>
            </a:extLst>
          </p:cNvPr>
          <p:cNvSpPr>
            <a:spLocks noGrp="1"/>
          </p:cNvSpPr>
          <p:nvPr>
            <p:ph type="body" sz="quarter" idx="11"/>
          </p:nvPr>
        </p:nvSpPr>
        <p:spPr>
          <a:xfrm>
            <a:off x="5538919" y="2077841"/>
            <a:ext cx="3207329" cy="2102828"/>
          </a:xfrm>
        </p:spPr>
        <p:txBody>
          <a:bodyPr vert="horz" lIns="91440" tIns="45720" rIns="91440" bIns="45720" rtlCol="0" anchor="t">
            <a:noAutofit/>
          </a:bodyPr>
          <a:lstStyle/>
          <a:p>
            <a:pPr marL="285750" indent="-285750">
              <a:buFont typeface="Arial" panose="020B0604020202020204" pitchFamily="34" charset="0"/>
              <a:buChar char="•"/>
            </a:pPr>
            <a:r>
              <a:rPr lang="en-US"/>
              <a:t>Velcro was bonded on.</a:t>
            </a:r>
          </a:p>
          <a:p>
            <a:pPr marL="285750" indent="-285750">
              <a:buFont typeface="Arial" panose="020B0604020202020204" pitchFamily="34" charset="0"/>
              <a:buChar char="•"/>
            </a:pPr>
            <a:r>
              <a:rPr lang="en-US"/>
              <a:t>Closed with force of torsion spring.</a:t>
            </a:r>
            <a:endParaRPr lang="en-US">
              <a:cs typeface="Arial"/>
            </a:endParaRPr>
          </a:p>
          <a:p>
            <a:pPr marL="285750" indent="-285750">
              <a:buFont typeface="Arial" panose="020B0604020202020204" pitchFamily="34" charset="0"/>
              <a:buChar char="•"/>
            </a:pPr>
            <a:r>
              <a:rPr lang="en-US"/>
              <a:t>Easily scalable.</a:t>
            </a:r>
            <a:endParaRPr lang="en-US">
              <a:cs typeface="Arial"/>
            </a:endParaRPr>
          </a:p>
          <a:p>
            <a:pPr marL="285750" indent="-285750">
              <a:buFont typeface="Arial" panose="020B0604020202020204" pitchFamily="34" charset="0"/>
              <a:buChar char="•"/>
            </a:pPr>
            <a:r>
              <a:rPr lang="en-US"/>
              <a:t>Easy to reopen.</a:t>
            </a:r>
            <a:endParaRPr lang="en-US">
              <a:cs typeface="Arial" panose="020B0604020202020204"/>
            </a:endParaRPr>
          </a:p>
          <a:p>
            <a:pPr marL="285750" indent="-285750">
              <a:buChar char="•"/>
            </a:pPr>
            <a:endParaRPr lang="en-US">
              <a:cs typeface="Arial" panose="020B0604020202020204"/>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1028" name="Picture 4" descr="A large passenger jet flying through a blue sky&#10;&#10;Description automatically generated">
            <a:extLst>
              <a:ext uri="{FF2B5EF4-FFF2-40B4-BE49-F238E27FC236}">
                <a16:creationId xmlns:a16="http://schemas.microsoft.com/office/drawing/2014/main" id="{BA33D045-0F8F-41C9-83C0-BBFB94FE09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 t="1158"/>
          <a:stretch/>
        </p:blipFill>
        <p:spPr bwMode="auto">
          <a:xfrm>
            <a:off x="197260" y="1694193"/>
            <a:ext cx="5164163" cy="18366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267768-B4FD-48AC-A6FD-BF0B4BA0134E}"/>
              </a:ext>
            </a:extLst>
          </p:cNvPr>
          <p:cNvSpPr txBox="1"/>
          <p:nvPr/>
        </p:nvSpPr>
        <p:spPr>
          <a:xfrm>
            <a:off x="1127186" y="3636623"/>
            <a:ext cx="3304309" cy="341632"/>
          </a:xfrm>
          <a:prstGeom prst="rect">
            <a:avLst/>
          </a:prstGeom>
          <a:noFill/>
        </p:spPr>
        <p:txBody>
          <a:bodyPr wrap="square" lIns="91440" tIns="45720" rIns="91440" bIns="45720" rtlCol="0" anchor="t">
            <a:spAutoFit/>
          </a:bodyPr>
          <a:lstStyle/>
          <a:p>
            <a:r>
              <a:rPr lang="en-US" sz="1600"/>
              <a:t>Figure 4: Pegasus Rocket [3]</a:t>
            </a:r>
          </a:p>
        </p:txBody>
      </p:sp>
    </p:spTree>
    <p:extLst>
      <p:ext uri="{BB962C8B-B14F-4D97-AF65-F5344CB8AC3E}">
        <p14:creationId xmlns:p14="http://schemas.microsoft.com/office/powerpoint/2010/main" val="2430088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AA8A6C-AB61-4B17-B35E-C13F8DDEFBF4}"/>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AC36FB0E-CEB4-43A1-B41A-B16556A9694C}"/>
              </a:ext>
            </a:extLst>
          </p:cNvPr>
          <p:cNvSpPr>
            <a:spLocks noGrp="1"/>
          </p:cNvSpPr>
          <p:nvPr>
            <p:ph type="sldNum" sz="quarter" idx="4"/>
          </p:nvPr>
        </p:nvSpPr>
        <p:spPr>
          <a:xfrm>
            <a:off x="197260" y="4767281"/>
            <a:ext cx="581673" cy="273844"/>
          </a:xfrm>
        </p:spPr>
        <p:txBody>
          <a:bodyPr lIns="91440" tIns="45720" rIns="91440" bIns="45720" anchor="t"/>
          <a:lstStyle/>
          <a:p>
            <a:r>
              <a:rPr lang="en-US"/>
              <a:t>Tim 50</a:t>
            </a:r>
          </a:p>
        </p:txBody>
      </p:sp>
      <p:sp>
        <p:nvSpPr>
          <p:cNvPr id="4" name="Title 3">
            <a:extLst>
              <a:ext uri="{FF2B5EF4-FFF2-40B4-BE49-F238E27FC236}">
                <a16:creationId xmlns:a16="http://schemas.microsoft.com/office/drawing/2014/main" id="{E2A52988-EEA2-40C5-8932-498B1A6BD33E}"/>
              </a:ext>
            </a:extLst>
          </p:cNvPr>
          <p:cNvSpPr>
            <a:spLocks noGrp="1"/>
          </p:cNvSpPr>
          <p:nvPr>
            <p:ph type="title"/>
          </p:nvPr>
        </p:nvSpPr>
        <p:spPr/>
        <p:txBody>
          <a:bodyPr/>
          <a:lstStyle/>
          <a:p>
            <a:r>
              <a:rPr lang="en-US"/>
              <a:t>Budget Planning</a:t>
            </a:r>
            <a:endParaRPr lang="en-US">
              <a:highlight>
                <a:srgbClr val="FFFF00"/>
              </a:highlight>
            </a:endParaRPr>
          </a:p>
        </p:txBody>
      </p:sp>
      <p:sp>
        <p:nvSpPr>
          <p:cNvPr id="5" name="Text Placeholder 4">
            <a:extLst>
              <a:ext uri="{FF2B5EF4-FFF2-40B4-BE49-F238E27FC236}">
                <a16:creationId xmlns:a16="http://schemas.microsoft.com/office/drawing/2014/main" id="{13C77503-756A-41BA-8FC6-F305742B4123}"/>
              </a:ext>
            </a:extLst>
          </p:cNvPr>
          <p:cNvSpPr>
            <a:spLocks noGrp="1"/>
          </p:cNvSpPr>
          <p:nvPr>
            <p:ph type="body" sz="quarter" idx="11"/>
          </p:nvPr>
        </p:nvSpPr>
        <p:spPr>
          <a:xfrm>
            <a:off x="544944" y="4293956"/>
            <a:ext cx="7918337" cy="616116"/>
          </a:xfrm>
        </p:spPr>
        <p:txBody>
          <a:bodyPr/>
          <a:lstStyle/>
          <a:p>
            <a:pPr marL="285750" indent="-285750">
              <a:buFont typeface="Arial" panose="020B0604020202020204" pitchFamily="34" charset="0"/>
              <a:buChar char="•"/>
            </a:pPr>
            <a:r>
              <a:rPr lang="en-US"/>
              <a:t>The left-over money from the budget will be used further into the project to prototype and test the final design.</a:t>
            </a:r>
          </a:p>
          <a:p>
            <a:pPr marL="285750" indent="-285750">
              <a:buFont typeface="Arial" panose="020B0604020202020204" pitchFamily="34" charset="0"/>
              <a:buChar char="•"/>
            </a:pPr>
            <a:endParaRPr lang="en-US"/>
          </a:p>
        </p:txBody>
      </p:sp>
      <p:graphicFrame>
        <p:nvGraphicFramePr>
          <p:cNvPr id="6" name="Table 6">
            <a:extLst>
              <a:ext uri="{FF2B5EF4-FFF2-40B4-BE49-F238E27FC236}">
                <a16:creationId xmlns:a16="http://schemas.microsoft.com/office/drawing/2014/main" id="{16C12259-6D2C-4584-AA71-BD5CE99B398D}"/>
              </a:ext>
            </a:extLst>
          </p:cNvPr>
          <p:cNvGraphicFramePr>
            <a:graphicFrameLocks noGrp="1"/>
          </p:cNvGraphicFramePr>
          <p:nvPr>
            <p:extLst>
              <p:ext uri="{D42A27DB-BD31-4B8C-83A1-F6EECF244321}">
                <p14:modId xmlns:p14="http://schemas.microsoft.com/office/powerpoint/2010/main" val="2939703766"/>
              </p:ext>
            </p:extLst>
          </p:nvPr>
        </p:nvGraphicFramePr>
        <p:xfrm>
          <a:off x="1835944" y="1140950"/>
          <a:ext cx="5380324" cy="3185160"/>
        </p:xfrm>
        <a:graphic>
          <a:graphicData uri="http://schemas.openxmlformats.org/drawingml/2006/table">
            <a:tbl>
              <a:tblPr firstRow="1" bandRow="1">
                <a:tableStyleId>{5C22544A-7EE6-4342-B048-85BDC9FD1C3A}</a:tableStyleId>
              </a:tblPr>
              <a:tblGrid>
                <a:gridCol w="1343333">
                  <a:extLst>
                    <a:ext uri="{9D8B030D-6E8A-4147-A177-3AD203B41FA5}">
                      <a16:colId xmlns:a16="http://schemas.microsoft.com/office/drawing/2014/main" val="258710778"/>
                    </a:ext>
                  </a:extLst>
                </a:gridCol>
                <a:gridCol w="2644685">
                  <a:extLst>
                    <a:ext uri="{9D8B030D-6E8A-4147-A177-3AD203B41FA5}">
                      <a16:colId xmlns:a16="http://schemas.microsoft.com/office/drawing/2014/main" val="3197907107"/>
                    </a:ext>
                  </a:extLst>
                </a:gridCol>
                <a:gridCol w="1392306">
                  <a:extLst>
                    <a:ext uri="{9D8B030D-6E8A-4147-A177-3AD203B41FA5}">
                      <a16:colId xmlns:a16="http://schemas.microsoft.com/office/drawing/2014/main" val="1587917580"/>
                    </a:ext>
                  </a:extLst>
                </a:gridCol>
              </a:tblGrid>
              <a:tr h="370840">
                <a:tc>
                  <a:txBody>
                    <a:bodyPr/>
                    <a:lstStyle/>
                    <a:p>
                      <a:pPr algn="ctr"/>
                      <a:r>
                        <a:rPr lang="en-US" sz="1400"/>
                        <a:t>Type</a:t>
                      </a:r>
                    </a:p>
                  </a:txBody>
                  <a:tcPr anchor="ctr"/>
                </a:tc>
                <a:tc>
                  <a:txBody>
                    <a:bodyPr/>
                    <a:lstStyle/>
                    <a:p>
                      <a:pPr algn="ctr"/>
                      <a:r>
                        <a:rPr lang="en-US" sz="1400"/>
                        <a:t>Description</a:t>
                      </a:r>
                    </a:p>
                  </a:txBody>
                  <a:tcPr anchor="ctr"/>
                </a:tc>
                <a:tc>
                  <a:txBody>
                    <a:bodyPr/>
                    <a:lstStyle/>
                    <a:p>
                      <a:pPr algn="ctr"/>
                      <a:r>
                        <a:rPr lang="en-US" sz="1400"/>
                        <a:t>Cost</a:t>
                      </a:r>
                    </a:p>
                  </a:txBody>
                  <a:tcPr anchor="ctr"/>
                </a:tc>
                <a:extLst>
                  <a:ext uri="{0D108BD9-81ED-4DB2-BD59-A6C34878D82A}">
                    <a16:rowId xmlns:a16="http://schemas.microsoft.com/office/drawing/2014/main" val="2300357297"/>
                  </a:ext>
                </a:extLst>
              </a:tr>
              <a:tr h="370840">
                <a:tc>
                  <a:txBody>
                    <a:bodyPr/>
                    <a:lstStyle/>
                    <a:p>
                      <a:pPr algn="ctr"/>
                      <a:r>
                        <a:rPr lang="en-US" sz="1400"/>
                        <a:t>Total budget</a:t>
                      </a:r>
                    </a:p>
                  </a:txBody>
                  <a:tcPr anchor="ctr"/>
                </a:tc>
                <a:tc>
                  <a:txBody>
                    <a:bodyPr/>
                    <a:lstStyle/>
                    <a:p>
                      <a:pPr algn="ctr"/>
                      <a:r>
                        <a:rPr lang="en-US" sz="1400"/>
                        <a:t>Total budget given by Northrop Grumman</a:t>
                      </a:r>
                    </a:p>
                  </a:txBody>
                  <a:tcPr anchor="ctr"/>
                </a:tc>
                <a:tc>
                  <a:txBody>
                    <a:bodyPr/>
                    <a:lstStyle/>
                    <a:p>
                      <a:pPr algn="ctr"/>
                      <a:r>
                        <a:rPr lang="en-US" sz="1400"/>
                        <a:t>+$8,000</a:t>
                      </a:r>
                    </a:p>
                  </a:txBody>
                  <a:tcPr anchor="ctr"/>
                </a:tc>
                <a:extLst>
                  <a:ext uri="{0D108BD9-81ED-4DB2-BD59-A6C34878D82A}">
                    <a16:rowId xmlns:a16="http://schemas.microsoft.com/office/drawing/2014/main" val="3442887960"/>
                  </a:ext>
                </a:extLst>
              </a:tr>
              <a:tr h="370840">
                <a:tc>
                  <a:txBody>
                    <a:bodyPr/>
                    <a:lstStyle/>
                    <a:p>
                      <a:pPr algn="ctr"/>
                      <a:r>
                        <a:rPr lang="en-US" sz="1400"/>
                        <a:t>Manufacturing cost</a:t>
                      </a:r>
                    </a:p>
                  </a:txBody>
                  <a:tcPr anchor="ctr"/>
                </a:tc>
                <a:tc>
                  <a:txBody>
                    <a:bodyPr/>
                    <a:lstStyle/>
                    <a:p>
                      <a:pPr algn="ctr"/>
                      <a:r>
                        <a:rPr lang="en-US" sz="1400"/>
                        <a:t>Cost of every part in final design</a:t>
                      </a:r>
                    </a:p>
                  </a:txBody>
                  <a:tcPr anchor="ctr"/>
                </a:tc>
                <a:tc>
                  <a:txBody>
                    <a:bodyPr/>
                    <a:lstStyle/>
                    <a:p>
                      <a:pPr algn="ctr"/>
                      <a:r>
                        <a:rPr lang="en-US" sz="1400" dirty="0"/>
                        <a:t>-$2,000</a:t>
                      </a:r>
                    </a:p>
                  </a:txBody>
                  <a:tcPr anchor="ctr"/>
                </a:tc>
                <a:extLst>
                  <a:ext uri="{0D108BD9-81ED-4DB2-BD59-A6C34878D82A}">
                    <a16:rowId xmlns:a16="http://schemas.microsoft.com/office/drawing/2014/main" val="2794441347"/>
                  </a:ext>
                </a:extLst>
              </a:tr>
              <a:tr h="370840">
                <a:tc>
                  <a:txBody>
                    <a:bodyPr/>
                    <a:lstStyle/>
                    <a:p>
                      <a:pPr algn="ctr"/>
                      <a:r>
                        <a:rPr lang="en-US" sz="1400"/>
                        <a:t>Prototyping</a:t>
                      </a:r>
                    </a:p>
                  </a:txBody>
                  <a:tcPr anchor="ctr"/>
                </a:tc>
                <a:tc>
                  <a:txBody>
                    <a:bodyPr/>
                    <a:lstStyle/>
                    <a:p>
                      <a:pPr algn="ctr"/>
                      <a:r>
                        <a:rPr lang="en-US" sz="1400"/>
                        <a:t>3D Printing, Testing Jig, Part Testing</a:t>
                      </a:r>
                    </a:p>
                  </a:txBody>
                  <a:tcPr anchor="ctr"/>
                </a:tc>
                <a:tc>
                  <a:txBody>
                    <a:bodyPr/>
                    <a:lstStyle/>
                    <a:p>
                      <a:pPr algn="ctr"/>
                      <a:r>
                        <a:rPr lang="en-US" sz="1400"/>
                        <a:t>-$1,000</a:t>
                      </a:r>
                    </a:p>
                  </a:txBody>
                  <a:tcPr anchor="ctr"/>
                </a:tc>
                <a:extLst>
                  <a:ext uri="{0D108BD9-81ED-4DB2-BD59-A6C34878D82A}">
                    <a16:rowId xmlns:a16="http://schemas.microsoft.com/office/drawing/2014/main" val="3306045395"/>
                  </a:ext>
                </a:extLst>
              </a:tr>
              <a:tr h="370840">
                <a:tc>
                  <a:txBody>
                    <a:bodyPr/>
                    <a:lstStyle/>
                    <a:p>
                      <a:pPr algn="ctr"/>
                      <a:r>
                        <a:rPr lang="en-US" sz="1400"/>
                        <a:t>Spare parts</a:t>
                      </a:r>
                    </a:p>
                  </a:txBody>
                  <a:tcPr anchor="ctr"/>
                </a:tc>
                <a:tc>
                  <a:txBody>
                    <a:bodyPr/>
                    <a:lstStyle/>
                    <a:p>
                      <a:pPr algn="ctr"/>
                      <a:r>
                        <a:rPr lang="en-US" sz="1400"/>
                        <a:t>One spare for each part</a:t>
                      </a:r>
                    </a:p>
                  </a:txBody>
                  <a:tcPr anchor="ctr"/>
                </a:tc>
                <a:tc>
                  <a:txBody>
                    <a:bodyPr/>
                    <a:lstStyle/>
                    <a:p>
                      <a:pPr algn="ctr"/>
                      <a:r>
                        <a:rPr lang="en-US" sz="1400"/>
                        <a:t>-$300</a:t>
                      </a:r>
                    </a:p>
                  </a:txBody>
                  <a:tcPr anchor="ctr"/>
                </a:tc>
                <a:extLst>
                  <a:ext uri="{0D108BD9-81ED-4DB2-BD59-A6C34878D82A}">
                    <a16:rowId xmlns:a16="http://schemas.microsoft.com/office/drawing/2014/main" val="2004937251"/>
                  </a:ext>
                </a:extLst>
              </a:tr>
              <a:tr h="370840">
                <a:tc>
                  <a:txBody>
                    <a:bodyPr/>
                    <a:lstStyle/>
                    <a:p>
                      <a:pPr algn="ctr"/>
                      <a:r>
                        <a:rPr lang="en-US" sz="1400"/>
                        <a:t>Cost of travel</a:t>
                      </a:r>
                    </a:p>
                  </a:txBody>
                  <a:tcPr anchor="ctr"/>
                </a:tc>
                <a:tc>
                  <a:txBody>
                    <a:bodyPr/>
                    <a:lstStyle/>
                    <a:p>
                      <a:pPr algn="ctr"/>
                      <a:r>
                        <a:rPr lang="en-US" sz="1400"/>
                        <a:t>Traveling to NG facility in Phoenix</a:t>
                      </a:r>
                    </a:p>
                  </a:txBody>
                  <a:tcPr anchor="ctr"/>
                </a:tc>
                <a:tc>
                  <a:txBody>
                    <a:bodyPr/>
                    <a:lstStyle/>
                    <a:p>
                      <a:pPr algn="ctr"/>
                      <a:r>
                        <a:rPr lang="en-US" sz="1400"/>
                        <a:t>-$200</a:t>
                      </a:r>
                    </a:p>
                  </a:txBody>
                  <a:tcPr anchor="ctr"/>
                </a:tc>
                <a:extLst>
                  <a:ext uri="{0D108BD9-81ED-4DB2-BD59-A6C34878D82A}">
                    <a16:rowId xmlns:a16="http://schemas.microsoft.com/office/drawing/2014/main" val="2538463965"/>
                  </a:ext>
                </a:extLst>
              </a:tr>
              <a:tr h="370840">
                <a:tc gridSpan="2">
                  <a:txBody>
                    <a:bodyPr/>
                    <a:lstStyle/>
                    <a:p>
                      <a:pPr algn="r"/>
                      <a:r>
                        <a:rPr lang="en-US" sz="1400"/>
                        <a:t>Left over</a:t>
                      </a:r>
                    </a:p>
                  </a:txBody>
                  <a:tcPr anchor="ctr"/>
                </a:tc>
                <a:tc hMerge="1">
                  <a:txBody>
                    <a:bodyPr/>
                    <a:lstStyle/>
                    <a:p>
                      <a:endParaRPr lang="en-US"/>
                    </a:p>
                  </a:txBody>
                  <a:tcPr/>
                </a:tc>
                <a:tc>
                  <a:txBody>
                    <a:bodyPr/>
                    <a:lstStyle/>
                    <a:p>
                      <a:pPr algn="ctr"/>
                      <a:r>
                        <a:rPr lang="en-US" sz="1400" dirty="0"/>
                        <a:t>+$4,500</a:t>
                      </a:r>
                    </a:p>
                  </a:txBody>
                  <a:tcPr anchor="ctr"/>
                </a:tc>
                <a:extLst>
                  <a:ext uri="{0D108BD9-81ED-4DB2-BD59-A6C34878D82A}">
                    <a16:rowId xmlns:a16="http://schemas.microsoft.com/office/drawing/2014/main" val="1519927677"/>
                  </a:ext>
                </a:extLst>
              </a:tr>
            </a:tbl>
          </a:graphicData>
        </a:graphic>
      </p:graphicFrame>
      <p:sp>
        <p:nvSpPr>
          <p:cNvPr id="7" name="TextBox 6">
            <a:extLst>
              <a:ext uri="{FF2B5EF4-FFF2-40B4-BE49-F238E27FC236}">
                <a16:creationId xmlns:a16="http://schemas.microsoft.com/office/drawing/2014/main" id="{E68F132C-910F-419F-B7C4-75AF545D5133}"/>
              </a:ext>
            </a:extLst>
          </p:cNvPr>
          <p:cNvSpPr txBox="1"/>
          <p:nvPr/>
        </p:nvSpPr>
        <p:spPr>
          <a:xfrm>
            <a:off x="3211802" y="796797"/>
            <a:ext cx="2720396" cy="341632"/>
          </a:xfrm>
          <a:prstGeom prst="rect">
            <a:avLst/>
          </a:prstGeom>
          <a:noFill/>
        </p:spPr>
        <p:txBody>
          <a:bodyPr wrap="square" lIns="91440" tIns="45720" rIns="91440" bIns="45720" rtlCol="0" anchor="t">
            <a:spAutoFit/>
          </a:bodyPr>
          <a:lstStyle/>
          <a:p>
            <a:pPr algn="ctr"/>
            <a:r>
              <a:rPr lang="en-US" sz="1600"/>
              <a:t>Table 15: Budget Planning</a:t>
            </a:r>
          </a:p>
        </p:txBody>
      </p:sp>
    </p:spTree>
    <p:extLst>
      <p:ext uri="{BB962C8B-B14F-4D97-AF65-F5344CB8AC3E}">
        <p14:creationId xmlns:p14="http://schemas.microsoft.com/office/powerpoint/2010/main" val="2144519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77D605-08FC-4391-8731-51A1A3AFAC0F}"/>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645EDB2B-E02E-47DB-BD7B-6276A0CB1477}"/>
              </a:ext>
            </a:extLst>
          </p:cNvPr>
          <p:cNvSpPr>
            <a:spLocks noGrp="1"/>
          </p:cNvSpPr>
          <p:nvPr>
            <p:ph type="sldNum" sz="quarter" idx="4"/>
          </p:nvPr>
        </p:nvSpPr>
        <p:spPr/>
        <p:txBody>
          <a:bodyPr/>
          <a:lstStyle/>
          <a:p>
            <a:r>
              <a:rPr lang="en-US"/>
              <a:t>Tim </a:t>
            </a:r>
            <a:fld id="{32A2F39E-E4DB-494E-AB40-38356C65078C}" type="slidenum">
              <a:rPr lang="en-US" smtClean="0"/>
              <a:pPr/>
              <a:t>51</a:t>
            </a:fld>
            <a:endParaRPr lang="en-US"/>
          </a:p>
        </p:txBody>
      </p:sp>
      <p:sp>
        <p:nvSpPr>
          <p:cNvPr id="4" name="Title 3">
            <a:extLst>
              <a:ext uri="{FF2B5EF4-FFF2-40B4-BE49-F238E27FC236}">
                <a16:creationId xmlns:a16="http://schemas.microsoft.com/office/drawing/2014/main" id="{824FE8B5-D64E-46F4-B087-8BB268806252}"/>
              </a:ext>
            </a:extLst>
          </p:cNvPr>
          <p:cNvSpPr>
            <a:spLocks noGrp="1"/>
          </p:cNvSpPr>
          <p:nvPr>
            <p:ph type="title"/>
          </p:nvPr>
        </p:nvSpPr>
        <p:spPr/>
        <p:txBody>
          <a:bodyPr/>
          <a:lstStyle/>
          <a:p>
            <a:r>
              <a:rPr lang="en-US"/>
              <a:t>Next Steps</a:t>
            </a:r>
          </a:p>
        </p:txBody>
      </p:sp>
      <p:sp>
        <p:nvSpPr>
          <p:cNvPr id="5" name="Text Placeholder 4">
            <a:extLst>
              <a:ext uri="{FF2B5EF4-FFF2-40B4-BE49-F238E27FC236}">
                <a16:creationId xmlns:a16="http://schemas.microsoft.com/office/drawing/2014/main" id="{44566232-B7AF-4136-886B-05C5C46D6215}"/>
              </a:ext>
            </a:extLst>
          </p:cNvPr>
          <p:cNvSpPr>
            <a:spLocks noGrp="1"/>
          </p:cNvSpPr>
          <p:nvPr>
            <p:ph type="body" sz="quarter" idx="11"/>
          </p:nvPr>
        </p:nvSpPr>
        <p:spPr>
          <a:xfrm>
            <a:off x="340067" y="1103472"/>
            <a:ext cx="3903322" cy="2753647"/>
          </a:xfrm>
        </p:spPr>
        <p:txBody>
          <a:bodyPr/>
          <a:lstStyle/>
          <a:p>
            <a:pPr marL="285750" indent="-285750">
              <a:buFont typeface="Arial" panose="020B0604020202020204" pitchFamily="34" charset="0"/>
              <a:buChar char="•"/>
            </a:pPr>
            <a:r>
              <a:rPr lang="en-US"/>
              <a:t>Resolve action items discussed in PDR</a:t>
            </a:r>
          </a:p>
          <a:p>
            <a:pPr marL="285750" indent="-285750">
              <a:buFont typeface="Arial" panose="020B0604020202020204" pitchFamily="34" charset="0"/>
              <a:buChar char="•"/>
            </a:pPr>
            <a:r>
              <a:rPr lang="en-US"/>
              <a:t>Begin prototyping with 3D Resin printer</a:t>
            </a:r>
          </a:p>
          <a:p>
            <a:pPr marL="285750" indent="-285750">
              <a:buFont typeface="Arial" panose="020B0604020202020204" pitchFamily="34" charset="0"/>
              <a:buChar char="•"/>
            </a:pPr>
            <a:r>
              <a:rPr lang="en-US"/>
              <a:t>Attain outsourcing cost estimates</a:t>
            </a:r>
          </a:p>
          <a:p>
            <a:pPr marL="285750" indent="-285750">
              <a:buFont typeface="Arial" panose="020B0604020202020204" pitchFamily="34" charset="0"/>
              <a:buChar char="•"/>
            </a:pPr>
            <a:r>
              <a:rPr lang="en-US"/>
              <a:t>Purchase stock steel to begin in house machining</a:t>
            </a:r>
          </a:p>
        </p:txBody>
      </p:sp>
      <p:graphicFrame>
        <p:nvGraphicFramePr>
          <p:cNvPr id="6" name="Table 6">
            <a:extLst>
              <a:ext uri="{FF2B5EF4-FFF2-40B4-BE49-F238E27FC236}">
                <a16:creationId xmlns:a16="http://schemas.microsoft.com/office/drawing/2014/main" id="{1D386DBA-704C-4547-9C6D-8FB598970B79}"/>
              </a:ext>
            </a:extLst>
          </p:cNvPr>
          <p:cNvGraphicFramePr>
            <a:graphicFrameLocks noGrp="1"/>
          </p:cNvGraphicFramePr>
          <p:nvPr>
            <p:extLst>
              <p:ext uri="{D42A27DB-BD31-4B8C-83A1-F6EECF244321}">
                <p14:modId xmlns:p14="http://schemas.microsoft.com/office/powerpoint/2010/main" val="1631580920"/>
              </p:ext>
            </p:extLst>
          </p:nvPr>
        </p:nvGraphicFramePr>
        <p:xfrm>
          <a:off x="4507706" y="1099631"/>
          <a:ext cx="4357688" cy="3804572"/>
        </p:xfrm>
        <a:graphic>
          <a:graphicData uri="http://schemas.openxmlformats.org/drawingml/2006/table">
            <a:tbl>
              <a:tblPr firstRow="1" bandRow="1">
                <a:tableStyleId>{5C22544A-7EE6-4342-B048-85BDC9FD1C3A}</a:tableStyleId>
              </a:tblPr>
              <a:tblGrid>
                <a:gridCol w="2178844">
                  <a:extLst>
                    <a:ext uri="{9D8B030D-6E8A-4147-A177-3AD203B41FA5}">
                      <a16:colId xmlns:a16="http://schemas.microsoft.com/office/drawing/2014/main" val="3656528127"/>
                    </a:ext>
                  </a:extLst>
                </a:gridCol>
                <a:gridCol w="2178844">
                  <a:extLst>
                    <a:ext uri="{9D8B030D-6E8A-4147-A177-3AD203B41FA5}">
                      <a16:colId xmlns:a16="http://schemas.microsoft.com/office/drawing/2014/main" val="3016910907"/>
                    </a:ext>
                  </a:extLst>
                </a:gridCol>
              </a:tblGrid>
              <a:tr h="370840">
                <a:tc gridSpan="2">
                  <a:txBody>
                    <a:bodyPr/>
                    <a:lstStyle/>
                    <a:p>
                      <a:pPr algn="ctr"/>
                      <a:r>
                        <a:rPr lang="en-US"/>
                        <a:t>Tentative Schedule </a:t>
                      </a:r>
                    </a:p>
                  </a:txBody>
                  <a:tcPr/>
                </a:tc>
                <a:tc hMerge="1">
                  <a:txBody>
                    <a:bodyPr/>
                    <a:lstStyle/>
                    <a:p>
                      <a:endParaRPr lang="en-US"/>
                    </a:p>
                  </a:txBody>
                  <a:tcPr/>
                </a:tc>
                <a:extLst>
                  <a:ext uri="{0D108BD9-81ED-4DB2-BD59-A6C34878D82A}">
                    <a16:rowId xmlns:a16="http://schemas.microsoft.com/office/drawing/2014/main" val="3076184649"/>
                  </a:ext>
                </a:extLst>
              </a:tr>
              <a:tr h="370840">
                <a:tc>
                  <a:txBody>
                    <a:bodyPr/>
                    <a:lstStyle/>
                    <a:p>
                      <a:pPr algn="ctr"/>
                      <a:r>
                        <a:rPr lang="en-US" b="1"/>
                        <a:t>Task</a:t>
                      </a:r>
                    </a:p>
                  </a:txBody>
                  <a:tcPr/>
                </a:tc>
                <a:tc>
                  <a:txBody>
                    <a:bodyPr/>
                    <a:lstStyle/>
                    <a:p>
                      <a:pPr algn="ctr"/>
                      <a:r>
                        <a:rPr lang="en-US" b="1"/>
                        <a:t>Time Frame </a:t>
                      </a:r>
                    </a:p>
                  </a:txBody>
                  <a:tcPr/>
                </a:tc>
                <a:extLst>
                  <a:ext uri="{0D108BD9-81ED-4DB2-BD59-A6C34878D82A}">
                    <a16:rowId xmlns:a16="http://schemas.microsoft.com/office/drawing/2014/main" val="3909943112"/>
                  </a:ext>
                </a:extLst>
              </a:tr>
              <a:tr h="383192">
                <a:tc>
                  <a:txBody>
                    <a:bodyPr/>
                    <a:lstStyle/>
                    <a:p>
                      <a:pPr algn="ctr"/>
                      <a:r>
                        <a:rPr lang="en-US"/>
                        <a:t>Action Items from PDR</a:t>
                      </a:r>
                    </a:p>
                  </a:txBody>
                  <a:tcPr/>
                </a:tc>
                <a:tc>
                  <a:txBody>
                    <a:bodyPr/>
                    <a:lstStyle/>
                    <a:p>
                      <a:pPr algn="ctr"/>
                      <a:r>
                        <a:rPr lang="en-US"/>
                        <a:t>11/13/20 - 12/31/20</a:t>
                      </a:r>
                    </a:p>
                  </a:txBody>
                  <a:tcPr/>
                </a:tc>
                <a:extLst>
                  <a:ext uri="{0D108BD9-81ED-4DB2-BD59-A6C34878D82A}">
                    <a16:rowId xmlns:a16="http://schemas.microsoft.com/office/drawing/2014/main" val="3982630801"/>
                  </a:ext>
                </a:extLst>
              </a:tr>
              <a:tr h="370840">
                <a:tc>
                  <a:txBody>
                    <a:bodyPr/>
                    <a:lstStyle/>
                    <a:p>
                      <a:pPr algn="ctr"/>
                      <a:r>
                        <a:rPr lang="en-US"/>
                        <a:t>Attain Quotes for outsourcing</a:t>
                      </a:r>
                    </a:p>
                  </a:txBody>
                  <a:tcPr/>
                </a:tc>
                <a:tc>
                  <a:txBody>
                    <a:bodyPr/>
                    <a:lstStyle/>
                    <a:p>
                      <a:pPr marL="0" marR="0" lvl="0" indent="0" algn="ctr" defTabSz="617162" rtl="0" eaLnBrk="1" fontAlgn="auto" latinLnBrk="0" hangingPunct="1">
                        <a:lnSpc>
                          <a:spcPct val="100000"/>
                        </a:lnSpc>
                        <a:spcBef>
                          <a:spcPts val="0"/>
                        </a:spcBef>
                        <a:spcAft>
                          <a:spcPts val="0"/>
                        </a:spcAft>
                        <a:buClrTx/>
                        <a:buSzTx/>
                        <a:buFontTx/>
                        <a:buNone/>
                        <a:tabLst/>
                        <a:defRPr/>
                      </a:pPr>
                      <a:r>
                        <a:rPr lang="en-US"/>
                        <a:t>11/13/20 - 12/31/20</a:t>
                      </a:r>
                    </a:p>
                  </a:txBody>
                  <a:tcPr/>
                </a:tc>
                <a:extLst>
                  <a:ext uri="{0D108BD9-81ED-4DB2-BD59-A6C34878D82A}">
                    <a16:rowId xmlns:a16="http://schemas.microsoft.com/office/drawing/2014/main" val="781041768"/>
                  </a:ext>
                </a:extLst>
              </a:tr>
              <a:tr h="370840">
                <a:tc>
                  <a:txBody>
                    <a:bodyPr/>
                    <a:lstStyle/>
                    <a:p>
                      <a:pPr algn="ctr"/>
                      <a:r>
                        <a:rPr lang="en-US"/>
                        <a:t>Initial 3D printed prototype to test assembly</a:t>
                      </a:r>
                    </a:p>
                  </a:txBody>
                  <a:tcPr/>
                </a:tc>
                <a:tc>
                  <a:txBody>
                    <a:bodyPr/>
                    <a:lstStyle/>
                    <a:p>
                      <a:pPr algn="ctr"/>
                      <a:r>
                        <a:rPr lang="en-US"/>
                        <a:t>1/1/21 – 1/16/21</a:t>
                      </a:r>
                    </a:p>
                  </a:txBody>
                  <a:tcPr/>
                </a:tc>
                <a:extLst>
                  <a:ext uri="{0D108BD9-81ED-4DB2-BD59-A6C34878D82A}">
                    <a16:rowId xmlns:a16="http://schemas.microsoft.com/office/drawing/2014/main" val="906054217"/>
                  </a:ext>
                </a:extLst>
              </a:tr>
              <a:tr h="370840">
                <a:tc>
                  <a:txBody>
                    <a:bodyPr/>
                    <a:lstStyle/>
                    <a:p>
                      <a:pPr algn="ctr"/>
                      <a:r>
                        <a:rPr lang="en-US"/>
                        <a:t>3D printed prototype testing</a:t>
                      </a:r>
                    </a:p>
                  </a:txBody>
                  <a:tcPr/>
                </a:tc>
                <a:tc>
                  <a:txBody>
                    <a:bodyPr/>
                    <a:lstStyle/>
                    <a:p>
                      <a:pPr marL="0" marR="0" lvl="0" indent="0" algn="ctr" defTabSz="617162" rtl="0" eaLnBrk="1" fontAlgn="auto" latinLnBrk="0" hangingPunct="1">
                        <a:lnSpc>
                          <a:spcPct val="100000"/>
                        </a:lnSpc>
                        <a:spcBef>
                          <a:spcPts val="0"/>
                        </a:spcBef>
                        <a:spcAft>
                          <a:spcPts val="0"/>
                        </a:spcAft>
                        <a:buClrTx/>
                        <a:buSzTx/>
                        <a:buFontTx/>
                        <a:buNone/>
                        <a:tabLst/>
                        <a:defRPr/>
                      </a:pPr>
                      <a:r>
                        <a:rPr lang="en-US"/>
                        <a:t>1/1/21 – 1/16/21</a:t>
                      </a:r>
                    </a:p>
                  </a:txBody>
                  <a:tcPr/>
                </a:tc>
                <a:extLst>
                  <a:ext uri="{0D108BD9-81ED-4DB2-BD59-A6C34878D82A}">
                    <a16:rowId xmlns:a16="http://schemas.microsoft.com/office/drawing/2014/main" val="1683104705"/>
                  </a:ext>
                </a:extLst>
              </a:tr>
              <a:tr h="370840">
                <a:tc>
                  <a:txBody>
                    <a:bodyPr/>
                    <a:lstStyle/>
                    <a:p>
                      <a:pPr algn="ctr"/>
                      <a:r>
                        <a:rPr lang="en-US"/>
                        <a:t>Purchase stock pieces for in house machining</a:t>
                      </a:r>
                    </a:p>
                  </a:txBody>
                  <a:tcPr/>
                </a:tc>
                <a:tc>
                  <a:txBody>
                    <a:bodyPr/>
                    <a:lstStyle/>
                    <a:p>
                      <a:pPr marL="0" marR="0" lvl="0" indent="0" algn="ctr" defTabSz="617162" rtl="0" eaLnBrk="1" fontAlgn="auto" latinLnBrk="0" hangingPunct="1">
                        <a:lnSpc>
                          <a:spcPct val="100000"/>
                        </a:lnSpc>
                        <a:spcBef>
                          <a:spcPts val="0"/>
                        </a:spcBef>
                        <a:spcAft>
                          <a:spcPts val="0"/>
                        </a:spcAft>
                        <a:buClrTx/>
                        <a:buSzTx/>
                        <a:buFontTx/>
                        <a:buNone/>
                        <a:tabLst/>
                        <a:defRPr/>
                      </a:pPr>
                      <a:r>
                        <a:rPr lang="en-US"/>
                        <a:t>1/1/21 – 1/9/21</a:t>
                      </a:r>
                    </a:p>
                    <a:p>
                      <a:pPr algn="ctr"/>
                      <a:endParaRPr lang="en-US"/>
                    </a:p>
                  </a:txBody>
                  <a:tcPr/>
                </a:tc>
                <a:extLst>
                  <a:ext uri="{0D108BD9-81ED-4DB2-BD59-A6C34878D82A}">
                    <a16:rowId xmlns:a16="http://schemas.microsoft.com/office/drawing/2014/main" val="1629872217"/>
                  </a:ext>
                </a:extLst>
              </a:tr>
              <a:tr h="370840">
                <a:tc>
                  <a:txBody>
                    <a:bodyPr/>
                    <a:lstStyle/>
                    <a:p>
                      <a:pPr algn="ctr"/>
                      <a:r>
                        <a:rPr lang="en-US"/>
                        <a:t>Get up to date certified with machine shop</a:t>
                      </a:r>
                    </a:p>
                  </a:txBody>
                  <a:tcPr/>
                </a:tc>
                <a:tc>
                  <a:txBody>
                    <a:bodyPr/>
                    <a:lstStyle/>
                    <a:p>
                      <a:pPr marL="0" marR="0" lvl="0" indent="0" algn="ctr" defTabSz="617162" rtl="0" eaLnBrk="1" fontAlgn="auto" latinLnBrk="0" hangingPunct="1">
                        <a:lnSpc>
                          <a:spcPct val="100000"/>
                        </a:lnSpc>
                        <a:spcBef>
                          <a:spcPts val="0"/>
                        </a:spcBef>
                        <a:spcAft>
                          <a:spcPts val="0"/>
                        </a:spcAft>
                        <a:buClrTx/>
                        <a:buSzTx/>
                        <a:buFontTx/>
                        <a:buNone/>
                        <a:tabLst/>
                        <a:defRPr/>
                      </a:pPr>
                      <a:r>
                        <a:rPr lang="en-US"/>
                        <a:t>11/13/20 - 1/9/21</a:t>
                      </a:r>
                    </a:p>
                  </a:txBody>
                  <a:tcPr/>
                </a:tc>
                <a:extLst>
                  <a:ext uri="{0D108BD9-81ED-4DB2-BD59-A6C34878D82A}">
                    <a16:rowId xmlns:a16="http://schemas.microsoft.com/office/drawing/2014/main" val="2203110021"/>
                  </a:ext>
                </a:extLst>
              </a:tr>
              <a:tr h="370840">
                <a:tc>
                  <a:txBody>
                    <a:bodyPr/>
                    <a:lstStyle/>
                    <a:p>
                      <a:pPr algn="ctr"/>
                      <a:r>
                        <a:rPr lang="en-US"/>
                        <a:t>Begin machining parts to prototype with</a:t>
                      </a:r>
                    </a:p>
                  </a:txBody>
                  <a:tcPr/>
                </a:tc>
                <a:tc>
                  <a:txBody>
                    <a:bodyPr/>
                    <a:lstStyle/>
                    <a:p>
                      <a:pPr algn="ctr"/>
                      <a:r>
                        <a:rPr lang="en-US"/>
                        <a:t>1/9/21 – 1/28/21</a:t>
                      </a:r>
                    </a:p>
                  </a:txBody>
                  <a:tcPr/>
                </a:tc>
                <a:extLst>
                  <a:ext uri="{0D108BD9-81ED-4DB2-BD59-A6C34878D82A}">
                    <a16:rowId xmlns:a16="http://schemas.microsoft.com/office/drawing/2014/main" val="2868386741"/>
                  </a:ext>
                </a:extLst>
              </a:tr>
            </a:tbl>
          </a:graphicData>
        </a:graphic>
      </p:graphicFrame>
      <p:sp>
        <p:nvSpPr>
          <p:cNvPr id="7" name="TextBox 6">
            <a:extLst>
              <a:ext uri="{FF2B5EF4-FFF2-40B4-BE49-F238E27FC236}">
                <a16:creationId xmlns:a16="http://schemas.microsoft.com/office/drawing/2014/main" id="{3F2097ED-E709-4D49-AD02-B05DE928371E}"/>
              </a:ext>
            </a:extLst>
          </p:cNvPr>
          <p:cNvSpPr txBox="1"/>
          <p:nvPr/>
        </p:nvSpPr>
        <p:spPr>
          <a:xfrm>
            <a:off x="5654278" y="822632"/>
            <a:ext cx="2259316" cy="276999"/>
          </a:xfrm>
          <a:prstGeom prst="rect">
            <a:avLst/>
          </a:prstGeom>
          <a:noFill/>
        </p:spPr>
        <p:txBody>
          <a:bodyPr wrap="square" lIns="91440" tIns="45720" rIns="91440" bIns="45720" rtlCol="0" anchor="t">
            <a:spAutoFit/>
          </a:bodyPr>
          <a:lstStyle/>
          <a:p>
            <a:r>
              <a:rPr lang="en-US" sz="1200"/>
              <a:t>Table 16: Tentative Schedule</a:t>
            </a:r>
          </a:p>
        </p:txBody>
      </p:sp>
    </p:spTree>
    <p:extLst>
      <p:ext uri="{BB962C8B-B14F-4D97-AF65-F5344CB8AC3E}">
        <p14:creationId xmlns:p14="http://schemas.microsoft.com/office/powerpoint/2010/main" val="326392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AFE92C-4B94-4D47-9AA7-53860A5937BB}"/>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A6403BE-9D57-44E6-B52C-BFB52D9EB66A}"/>
              </a:ext>
            </a:extLst>
          </p:cNvPr>
          <p:cNvSpPr>
            <a:spLocks noGrp="1"/>
          </p:cNvSpPr>
          <p:nvPr>
            <p:ph type="sldNum" sz="quarter" idx="4"/>
          </p:nvPr>
        </p:nvSpPr>
        <p:spPr/>
        <p:txBody>
          <a:bodyPr/>
          <a:lstStyle/>
          <a:p>
            <a:fld id="{32A2F39E-E4DB-494E-AB40-38356C65078C}" type="slidenum">
              <a:rPr lang="en-US" smtClean="0"/>
              <a:pPr/>
              <a:t>52</a:t>
            </a:fld>
            <a:endParaRPr lang="en-US"/>
          </a:p>
        </p:txBody>
      </p:sp>
      <p:sp>
        <p:nvSpPr>
          <p:cNvPr id="4" name="Title 3">
            <a:extLst>
              <a:ext uri="{FF2B5EF4-FFF2-40B4-BE49-F238E27FC236}">
                <a16:creationId xmlns:a16="http://schemas.microsoft.com/office/drawing/2014/main" id="{19CFFD9B-2F3B-41FF-952C-E2B753377140}"/>
              </a:ext>
            </a:extLst>
          </p:cNvPr>
          <p:cNvSpPr>
            <a:spLocks noGrp="1"/>
          </p:cNvSpPr>
          <p:nvPr>
            <p:ph type="title"/>
          </p:nvPr>
        </p:nvSpPr>
        <p:spPr/>
        <p:txBody>
          <a:bodyPr/>
          <a:lstStyle/>
          <a:p>
            <a:r>
              <a:rPr lang="en-US"/>
              <a:t>References</a:t>
            </a:r>
          </a:p>
        </p:txBody>
      </p:sp>
      <p:sp>
        <p:nvSpPr>
          <p:cNvPr id="5" name="Text Placeholder 4">
            <a:extLst>
              <a:ext uri="{FF2B5EF4-FFF2-40B4-BE49-F238E27FC236}">
                <a16:creationId xmlns:a16="http://schemas.microsoft.com/office/drawing/2014/main" id="{2A3CF540-6421-48CD-BFC3-99FAFF093669}"/>
              </a:ext>
            </a:extLst>
          </p:cNvPr>
          <p:cNvSpPr>
            <a:spLocks noGrp="1"/>
          </p:cNvSpPr>
          <p:nvPr>
            <p:ph type="body" sz="quarter" idx="11"/>
          </p:nvPr>
        </p:nvSpPr>
        <p:spPr>
          <a:xfrm>
            <a:off x="340066" y="796796"/>
            <a:ext cx="7991134" cy="3970485"/>
          </a:xfrm>
        </p:spPr>
        <p:txBody>
          <a:bodyPr vert="horz" lIns="91440" tIns="45720" rIns="91440" bIns="45720" rtlCol="0" anchor="t">
            <a:noAutofit/>
          </a:bodyPr>
          <a:lstStyle/>
          <a:p>
            <a:r>
              <a:rPr lang="en-US" sz="800"/>
              <a:t>[1]	“Antares Rocket,” </a:t>
            </a:r>
            <a:r>
              <a:rPr lang="en-US" sz="800" i="1"/>
              <a:t>Northrop Grumman</a:t>
            </a:r>
            <a:r>
              <a:rPr lang="en-US" sz="800"/>
              <a:t>. [Online]. Available:      	https://www.northropgrumman.com/space/antares-rocket/. [Accessed: 19-Sep-	2020].</a:t>
            </a:r>
            <a:endParaRPr lang="en-US" sz="800">
              <a:cs typeface="Arial"/>
            </a:endParaRPr>
          </a:p>
          <a:p>
            <a:r>
              <a:rPr lang="en-US" sz="800">
                <a:ea typeface="+mn-lt"/>
                <a:cs typeface="+mn-lt"/>
              </a:rPr>
              <a:t>[2]	“Northrop Grumman Cargo Launch to the Space Station from 	NASA Wallops - YouTube.” [Online]. 	Available: https://www.youtube.com/watch?v=tQW_2qtBDfY. [Accessed: 12-	Oct-2020]. </a:t>
            </a:r>
          </a:p>
          <a:p>
            <a:r>
              <a:rPr lang="en-US" sz="800">
                <a:ea typeface="+mn-lt"/>
                <a:cs typeface="+mn-lt"/>
              </a:rPr>
              <a:t>[3]	</a:t>
            </a:r>
            <a:r>
              <a:rPr lang="en-US" sz="800"/>
              <a:t> “Pegasus Rocket – Northrop Grumman.” [Online]. Available: 	https://www.northropgrumman.com/space/pegasus-rocket/. [Accessed: 17-Oct-2020].</a:t>
            </a:r>
            <a:endParaRPr lang="en-US" sz="800">
              <a:ea typeface="+mn-lt"/>
              <a:cs typeface="+mn-lt"/>
            </a:endParaRPr>
          </a:p>
          <a:p>
            <a:r>
              <a:rPr lang="en-US" sz="800"/>
              <a:t>[4] 	</a:t>
            </a:r>
            <a:r>
              <a:rPr lang="en-US" sz="800" i="1"/>
              <a:t>ASM Material Data Sheet</a:t>
            </a:r>
            <a:r>
              <a:rPr lang="en-US" sz="800"/>
              <a:t>. [Online]. Available: 	</a:t>
            </a:r>
            <a:r>
              <a:rPr lang="en-US" sz="800">
                <a:hlinkClick r:id="rId2"/>
              </a:rPr>
              <a:t>http://asm.matweb.com/search/SpecificMaterial.asp?bassnum=MQ304A</a:t>
            </a:r>
            <a:r>
              <a:rPr lang="en-US" sz="800"/>
              <a:t> [Accessed: 12-Nov-2020]. </a:t>
            </a:r>
            <a:endParaRPr lang="en-US" sz="800">
              <a:cs typeface="Arial"/>
            </a:endParaRPr>
          </a:p>
          <a:p>
            <a:r>
              <a:rPr lang="en-US" sz="800">
                <a:ea typeface="+mn-lt"/>
                <a:cs typeface="+mn-lt"/>
              </a:rPr>
              <a:t>[5] </a:t>
            </a:r>
            <a:r>
              <a:rPr lang="en-US" sz="800" err="1">
                <a:ea typeface="+mn-lt"/>
                <a:cs typeface="+mn-lt"/>
              </a:rPr>
              <a:t>Budynas</a:t>
            </a:r>
            <a:r>
              <a:rPr lang="en-US" sz="800">
                <a:ea typeface="+mn-lt"/>
                <a:cs typeface="+mn-lt"/>
              </a:rPr>
              <a:t>, Richard G, J K. Nisbett, and Joseph E. Shigley. </a:t>
            </a:r>
            <a:r>
              <a:rPr lang="en-US" sz="800" i="1">
                <a:ea typeface="+mn-lt"/>
                <a:cs typeface="+mn-lt"/>
              </a:rPr>
              <a:t>Shigley's Mechanical Engineering Design</a:t>
            </a:r>
            <a:r>
              <a:rPr lang="en-US" sz="800">
                <a:ea typeface="+mn-lt"/>
                <a:cs typeface="+mn-lt"/>
              </a:rPr>
              <a:t>. New York: McGraw-Hill, 2011. Print.</a:t>
            </a:r>
          </a:p>
          <a:p>
            <a:r>
              <a:rPr lang="en-US" sz="800">
                <a:ea typeface="+mn-lt"/>
                <a:cs typeface="+mn-lt"/>
              </a:rPr>
              <a:t>[6] “Definitive Guide to </a:t>
            </a:r>
            <a:r>
              <a:rPr lang="en-US" sz="800" err="1">
                <a:ea typeface="+mn-lt"/>
                <a:cs typeface="+mn-lt"/>
              </a:rPr>
              <a:t>Tormach</a:t>
            </a:r>
            <a:r>
              <a:rPr lang="en-US" sz="800">
                <a:ea typeface="+mn-lt"/>
                <a:cs typeface="+mn-lt"/>
              </a:rPr>
              <a:t> Hacks, Upgrades, and Modifications.” [Online]. Available: </a:t>
            </a:r>
            <a:r>
              <a:rPr lang="en-US" sz="800">
                <a:ea typeface="+mn-lt"/>
                <a:cs typeface="+mn-lt"/>
                <a:hlinkClick r:id="rId3"/>
              </a:rPr>
              <a:t>https://www.cnccookbook.com/tormach-upgrades-hacks-modifications/</a:t>
            </a:r>
            <a:r>
              <a:rPr lang="en-US" sz="800">
                <a:ea typeface="+mn-lt"/>
                <a:cs typeface="+mn-lt"/>
              </a:rPr>
              <a:t>. [Accessed: 11-Nov-2020].</a:t>
            </a:r>
          </a:p>
          <a:p>
            <a:r>
              <a:rPr lang="en-US" sz="800">
                <a:ea typeface="+mn-lt"/>
                <a:cs typeface="+mn-lt"/>
              </a:rPr>
              <a:t>[</a:t>
            </a:r>
            <a:r>
              <a:rPr lang="en-US" sz="800">
                <a:cs typeface="Arial"/>
              </a:rPr>
              <a:t>7] “(6) </a:t>
            </a:r>
            <a:r>
              <a:rPr lang="en-US" sz="800" err="1">
                <a:cs typeface="Arial"/>
              </a:rPr>
              <a:t>Protolabs</a:t>
            </a:r>
            <a:r>
              <a:rPr lang="en-US" sz="800">
                <a:cs typeface="Arial"/>
              </a:rPr>
              <a:t>: Overview | LinkedIn.” [Online]. Available: </a:t>
            </a:r>
            <a:r>
              <a:rPr lang="en-US" sz="800">
                <a:cs typeface="Arial"/>
                <a:hlinkClick r:id="rId4"/>
              </a:rPr>
              <a:t>https://www.linkedin.com/company/proto-labs/</a:t>
            </a:r>
            <a:r>
              <a:rPr lang="en-US" sz="800">
                <a:cs typeface="Arial"/>
              </a:rPr>
              <a:t>. [Accessed: 11-Nov-2020]. </a:t>
            </a:r>
            <a:endParaRPr lang="en-US" sz="800">
              <a:ea typeface="+mn-lt"/>
              <a:cs typeface="+mn-lt"/>
            </a:endParaRPr>
          </a:p>
          <a:p>
            <a:r>
              <a:rPr lang="en-US" sz="800">
                <a:ea typeface="+mn-lt"/>
                <a:cs typeface="+mn-lt"/>
              </a:rPr>
              <a:t>[8] “Aluminum Honeycomb Panels,”</a:t>
            </a:r>
            <a:r>
              <a:rPr lang="en-US" sz="800" i="1">
                <a:ea typeface="+mn-lt"/>
                <a:cs typeface="+mn-lt"/>
              </a:rPr>
              <a:t> McMaster-Carr</a:t>
            </a:r>
            <a:r>
              <a:rPr lang="en-US" sz="800">
                <a:ea typeface="+mn-lt"/>
                <a:cs typeface="+mn-lt"/>
              </a:rPr>
              <a:t>. [Online].  Available: </a:t>
            </a:r>
            <a:r>
              <a:rPr lang="en-US" sz="800">
                <a:ea typeface="+mn-lt"/>
                <a:cs typeface="+mn-lt"/>
                <a:hlinkClick r:id="rId5"/>
              </a:rPr>
              <a:t>https://www.mcmaster.com/aluminum-honeycomb-panels/</a:t>
            </a:r>
            <a:r>
              <a:rPr lang="en-US" sz="800">
                <a:ea typeface="+mn-lt"/>
                <a:cs typeface="+mn-lt"/>
              </a:rPr>
              <a:t>. [Accessed: 11-Oct-2020]. </a:t>
            </a:r>
          </a:p>
          <a:p>
            <a:r>
              <a:rPr lang="en-US" sz="800">
                <a:ea typeface="+mn-lt"/>
                <a:cs typeface="+mn-lt"/>
              </a:rPr>
              <a:t>[9] “Aluminum stock” </a:t>
            </a:r>
            <a:r>
              <a:rPr lang="en-US" sz="800" i="1" err="1">
                <a:ea typeface="+mn-lt"/>
                <a:cs typeface="+mn-lt"/>
              </a:rPr>
              <a:t>MetalsDepot</a:t>
            </a:r>
            <a:r>
              <a:rPr lang="en-US" sz="800" i="1">
                <a:ea typeface="+mn-lt"/>
                <a:cs typeface="+mn-lt"/>
              </a:rPr>
              <a:t>.</a:t>
            </a:r>
            <a:r>
              <a:rPr lang="en-US" sz="800">
                <a:ea typeface="+mn-lt"/>
                <a:cs typeface="+mn-lt"/>
              </a:rPr>
              <a:t> [Online]. Available: </a:t>
            </a:r>
            <a:r>
              <a:rPr lang="en-US" sz="800">
                <a:ea typeface="+mn-lt"/>
                <a:cs typeface="+mn-lt"/>
                <a:hlinkClick r:id="rId6"/>
              </a:rPr>
              <a:t>https://www.metalsdepot.com/aluminum-products/aluminum-square-bar</a:t>
            </a:r>
            <a:r>
              <a:rPr lang="en-US" sz="800">
                <a:ea typeface="+mn-lt"/>
                <a:cs typeface="+mn-lt"/>
              </a:rPr>
              <a:t>.</a:t>
            </a:r>
          </a:p>
          <a:p>
            <a:r>
              <a:rPr lang="en-US" sz="800">
                <a:ea typeface="+mn-lt"/>
                <a:cs typeface="+mn-lt"/>
              </a:rPr>
              <a:t>[Accessed: 11-Oct-2020].</a:t>
            </a:r>
          </a:p>
          <a:p>
            <a:r>
              <a:rPr lang="en-US" sz="800">
                <a:cs typeface="Arial"/>
              </a:rPr>
              <a:t>[10] </a:t>
            </a:r>
            <a:r>
              <a:rPr lang="en-US" sz="800" err="1">
                <a:cs typeface="Arial"/>
              </a:rPr>
              <a:t>MetalsDepot</a:t>
            </a:r>
            <a:r>
              <a:rPr lang="en-US" sz="800">
                <a:cs typeface="Arial"/>
              </a:rPr>
              <a:t>® - T304 Stainless Steel Square Bar. [Online]. Available: </a:t>
            </a:r>
            <a:r>
              <a:rPr lang="en-US" sz="800">
                <a:cs typeface="Arial"/>
                <a:hlinkClick r:id="rId7"/>
              </a:rPr>
              <a:t>https://www.metalsdepot.com/stainless-steel-products/stainless-steel-square</a:t>
            </a:r>
            <a:r>
              <a:rPr lang="en-US" sz="800">
                <a:cs typeface="Arial"/>
              </a:rPr>
              <a:t> [Accessed: 11-Nov-2020]. </a:t>
            </a:r>
            <a:endParaRPr lang="en-US" sz="800">
              <a:ea typeface="+mn-lt"/>
              <a:cs typeface="+mn-lt"/>
            </a:endParaRPr>
          </a:p>
          <a:p>
            <a:endParaRPr lang="en-US" sz="800">
              <a:ea typeface="+mn-lt"/>
              <a:cs typeface="+mn-lt"/>
            </a:endParaRPr>
          </a:p>
          <a:p>
            <a:endParaRPr lang="en-US" sz="800">
              <a:cs typeface="Arial"/>
            </a:endParaRPr>
          </a:p>
          <a:p>
            <a:endParaRPr lang="en-US" sz="800">
              <a:cs typeface="Arial"/>
            </a:endParaRPr>
          </a:p>
          <a:p>
            <a:endParaRPr lang="en-US" sz="800">
              <a:cs typeface="Arial"/>
            </a:endParaRPr>
          </a:p>
        </p:txBody>
      </p:sp>
    </p:spTree>
    <p:extLst>
      <p:ext uri="{BB962C8B-B14F-4D97-AF65-F5344CB8AC3E}">
        <p14:creationId xmlns:p14="http://schemas.microsoft.com/office/powerpoint/2010/main" val="2448866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0A43CB-FAD3-475C-B4EC-07F4D7D69EFA}"/>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A283E1B-9065-4F6E-91AC-00F4927D5F1D}"/>
              </a:ext>
            </a:extLst>
          </p:cNvPr>
          <p:cNvSpPr>
            <a:spLocks noGrp="1"/>
          </p:cNvSpPr>
          <p:nvPr>
            <p:ph type="sldNum" sz="quarter" idx="4"/>
          </p:nvPr>
        </p:nvSpPr>
        <p:spPr/>
        <p:txBody>
          <a:bodyPr lIns="91440" tIns="45720" rIns="91440" bIns="45720" anchor="t"/>
          <a:lstStyle/>
          <a:p>
            <a:r>
              <a:rPr lang="en-US"/>
              <a:t>54</a:t>
            </a:r>
          </a:p>
        </p:txBody>
      </p:sp>
      <p:sp>
        <p:nvSpPr>
          <p:cNvPr id="4" name="Title 3">
            <a:extLst>
              <a:ext uri="{FF2B5EF4-FFF2-40B4-BE49-F238E27FC236}">
                <a16:creationId xmlns:a16="http://schemas.microsoft.com/office/drawing/2014/main" id="{AB9392B6-38EB-43B0-A4C1-4E2D276C6AE0}"/>
              </a:ext>
            </a:extLst>
          </p:cNvPr>
          <p:cNvSpPr>
            <a:spLocks noGrp="1"/>
          </p:cNvSpPr>
          <p:nvPr>
            <p:ph type="title"/>
          </p:nvPr>
        </p:nvSpPr>
        <p:spPr/>
        <p:txBody>
          <a:bodyPr>
            <a:normAutofit/>
          </a:bodyPr>
          <a:lstStyle/>
          <a:p>
            <a:r>
              <a:rPr lang="en-US"/>
              <a:t>Appendix A: ESD Information</a:t>
            </a:r>
          </a:p>
        </p:txBody>
      </p:sp>
      <p:sp>
        <p:nvSpPr>
          <p:cNvPr id="5" name="Text Placeholder 4">
            <a:extLst>
              <a:ext uri="{FF2B5EF4-FFF2-40B4-BE49-F238E27FC236}">
                <a16:creationId xmlns:a16="http://schemas.microsoft.com/office/drawing/2014/main" id="{65F2D635-2DA8-4E04-80A0-176F5C076DAB}"/>
              </a:ext>
            </a:extLst>
          </p:cNvPr>
          <p:cNvSpPr>
            <a:spLocks noGrp="1"/>
          </p:cNvSpPr>
          <p:nvPr>
            <p:ph type="body" sz="quarter" idx="11"/>
          </p:nvPr>
        </p:nvSpPr>
        <p:spPr/>
        <p:txBody>
          <a:bodyPr/>
          <a:lstStyle/>
          <a:p>
            <a:pPr marL="285750" indent="-285750">
              <a:buFont typeface="Arial" panose="020B0604020202020204" pitchFamily="34" charset="0"/>
              <a:buChar char="•"/>
            </a:pPr>
            <a:r>
              <a:rPr lang="en-US"/>
              <a:t>Electrostatic Discharge is created by rubbing insulative materials against another, cause electrons to build up in on material.</a:t>
            </a:r>
          </a:p>
          <a:p>
            <a:pPr marL="285750" indent="-285750">
              <a:buFont typeface="Arial" panose="020B0604020202020204" pitchFamily="34" charset="0"/>
              <a:buChar char="•"/>
            </a:pPr>
            <a:r>
              <a:rPr lang="en-US"/>
              <a:t>Electron buildup can cause sudden charges to arc across materials and potentially damage sensitive electronics.</a:t>
            </a:r>
          </a:p>
          <a:p>
            <a:pPr marL="285750" indent="-285750">
              <a:buFont typeface="Arial" panose="020B0604020202020204" pitchFamily="34" charset="0"/>
              <a:buChar char="•"/>
            </a:pPr>
            <a:r>
              <a:rPr lang="en-US"/>
              <a:t>This is avoided when using conductive materials attached to a ground.</a:t>
            </a:r>
          </a:p>
          <a:p>
            <a:pPr marL="285750" indent="-285750">
              <a:buFont typeface="Arial" panose="020B0604020202020204" pitchFamily="34" charset="0"/>
              <a:buChar char="•"/>
            </a:pPr>
            <a:r>
              <a:rPr lang="en-US"/>
              <a:t>In the current design, all parts are made of conductive metals, and all parts have electrical paths to the fairing, which is used as the ground.</a:t>
            </a:r>
          </a:p>
        </p:txBody>
      </p:sp>
    </p:spTree>
    <p:extLst>
      <p:ext uri="{BB962C8B-B14F-4D97-AF65-F5344CB8AC3E}">
        <p14:creationId xmlns:p14="http://schemas.microsoft.com/office/powerpoint/2010/main" val="2429524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0A43CB-FAD3-475C-B4EC-07F4D7D69EFA}"/>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A283E1B-9065-4F6E-91AC-00F4927D5F1D}"/>
              </a:ext>
            </a:extLst>
          </p:cNvPr>
          <p:cNvSpPr>
            <a:spLocks noGrp="1"/>
          </p:cNvSpPr>
          <p:nvPr>
            <p:ph type="sldNum" sz="quarter" idx="4"/>
          </p:nvPr>
        </p:nvSpPr>
        <p:spPr/>
        <p:txBody>
          <a:bodyPr lIns="91440" tIns="45720" rIns="91440" bIns="45720" anchor="t"/>
          <a:lstStyle/>
          <a:p>
            <a:r>
              <a:rPr lang="en-US"/>
              <a:t>55</a:t>
            </a:r>
          </a:p>
        </p:txBody>
      </p:sp>
      <p:sp>
        <p:nvSpPr>
          <p:cNvPr id="4" name="Title 3">
            <a:extLst>
              <a:ext uri="{FF2B5EF4-FFF2-40B4-BE49-F238E27FC236}">
                <a16:creationId xmlns:a16="http://schemas.microsoft.com/office/drawing/2014/main" id="{AB9392B6-38EB-43B0-A4C1-4E2D276C6AE0}"/>
              </a:ext>
            </a:extLst>
          </p:cNvPr>
          <p:cNvSpPr>
            <a:spLocks noGrp="1"/>
          </p:cNvSpPr>
          <p:nvPr>
            <p:ph type="title"/>
          </p:nvPr>
        </p:nvSpPr>
        <p:spPr/>
        <p:txBody>
          <a:bodyPr>
            <a:normAutofit/>
          </a:bodyPr>
          <a:lstStyle/>
          <a:p>
            <a:r>
              <a:rPr lang="en-US"/>
              <a:t>Appendix B: BOM</a:t>
            </a:r>
          </a:p>
        </p:txBody>
      </p:sp>
      <p:sp>
        <p:nvSpPr>
          <p:cNvPr id="5" name="Text Placeholder 4">
            <a:extLst>
              <a:ext uri="{FF2B5EF4-FFF2-40B4-BE49-F238E27FC236}">
                <a16:creationId xmlns:a16="http://schemas.microsoft.com/office/drawing/2014/main" id="{65F2D635-2DA8-4E04-80A0-176F5C076DAB}"/>
              </a:ext>
            </a:extLst>
          </p:cNvPr>
          <p:cNvSpPr>
            <a:spLocks noGrp="1"/>
          </p:cNvSpPr>
          <p:nvPr>
            <p:ph type="body" sz="quarter" idx="11"/>
          </p:nvPr>
        </p:nvSpPr>
        <p:spPr/>
        <p:txBody>
          <a:bodyPr/>
          <a:lstStyle/>
          <a:p>
            <a:r>
              <a:rPr lang="en-US"/>
              <a:t>BOM</a:t>
            </a:r>
          </a:p>
        </p:txBody>
      </p:sp>
      <p:pic>
        <p:nvPicPr>
          <p:cNvPr id="8" name="Picture 7">
            <a:extLst>
              <a:ext uri="{FF2B5EF4-FFF2-40B4-BE49-F238E27FC236}">
                <a16:creationId xmlns:a16="http://schemas.microsoft.com/office/drawing/2014/main" id="{E434323B-9633-4D7A-8D72-00989236624B}"/>
              </a:ext>
            </a:extLst>
          </p:cNvPr>
          <p:cNvPicPr>
            <a:picLocks noChangeAspect="1"/>
          </p:cNvPicPr>
          <p:nvPr/>
        </p:nvPicPr>
        <p:blipFill>
          <a:blip r:embed="rId2"/>
          <a:stretch>
            <a:fillRect/>
          </a:stretch>
        </p:blipFill>
        <p:spPr>
          <a:xfrm>
            <a:off x="340066" y="1426913"/>
            <a:ext cx="5138695" cy="1716586"/>
          </a:xfrm>
          <a:prstGeom prst="rect">
            <a:avLst/>
          </a:prstGeom>
        </p:spPr>
      </p:pic>
    </p:spTree>
    <p:extLst>
      <p:ext uri="{BB962C8B-B14F-4D97-AF65-F5344CB8AC3E}">
        <p14:creationId xmlns:p14="http://schemas.microsoft.com/office/powerpoint/2010/main" val="3078532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06CCF3-42C6-4D4E-B511-23238F4675CA}"/>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529DE135-3E8E-4DC3-85A5-81D3A006E86F}"/>
              </a:ext>
            </a:extLst>
          </p:cNvPr>
          <p:cNvSpPr>
            <a:spLocks noGrp="1"/>
          </p:cNvSpPr>
          <p:nvPr>
            <p:ph type="sldNum" sz="quarter" idx="4"/>
          </p:nvPr>
        </p:nvSpPr>
        <p:spPr/>
        <p:txBody>
          <a:bodyPr/>
          <a:lstStyle/>
          <a:p>
            <a:fld id="{32A2F39E-E4DB-494E-AB40-38356C65078C}" type="slidenum">
              <a:rPr lang="en-US" smtClean="0"/>
              <a:pPr/>
              <a:t>55</a:t>
            </a:fld>
            <a:endParaRPr lang="en-US"/>
          </a:p>
        </p:txBody>
      </p:sp>
      <p:sp>
        <p:nvSpPr>
          <p:cNvPr id="4" name="Title 3">
            <a:extLst>
              <a:ext uri="{FF2B5EF4-FFF2-40B4-BE49-F238E27FC236}">
                <a16:creationId xmlns:a16="http://schemas.microsoft.com/office/drawing/2014/main" id="{A210D5E9-2A5F-4279-A3CF-198CA04B7E6B}"/>
              </a:ext>
            </a:extLst>
          </p:cNvPr>
          <p:cNvSpPr>
            <a:spLocks noGrp="1"/>
          </p:cNvSpPr>
          <p:nvPr>
            <p:ph type="title"/>
          </p:nvPr>
        </p:nvSpPr>
        <p:spPr/>
        <p:txBody>
          <a:bodyPr/>
          <a:lstStyle/>
          <a:p>
            <a:r>
              <a:rPr lang="en-US"/>
              <a:t>Appendix C: QFD</a:t>
            </a:r>
          </a:p>
        </p:txBody>
      </p:sp>
      <p:grpSp>
        <p:nvGrpSpPr>
          <p:cNvPr id="9" name="Group 8">
            <a:extLst>
              <a:ext uri="{FF2B5EF4-FFF2-40B4-BE49-F238E27FC236}">
                <a16:creationId xmlns:a16="http://schemas.microsoft.com/office/drawing/2014/main" id="{F50E702A-FC2F-4334-B759-C30C91A852DF}"/>
              </a:ext>
            </a:extLst>
          </p:cNvPr>
          <p:cNvGrpSpPr/>
          <p:nvPr/>
        </p:nvGrpSpPr>
        <p:grpSpPr>
          <a:xfrm>
            <a:off x="3632200" y="229439"/>
            <a:ext cx="3937003" cy="4920836"/>
            <a:chOff x="3632200" y="229439"/>
            <a:chExt cx="3937003" cy="4920836"/>
          </a:xfrm>
        </p:grpSpPr>
        <p:pic>
          <p:nvPicPr>
            <p:cNvPr id="6" name="Picture 6" descr="A picture containing table&#10;&#10;Description automatically generated">
              <a:extLst>
                <a:ext uri="{FF2B5EF4-FFF2-40B4-BE49-F238E27FC236}">
                  <a16:creationId xmlns:a16="http://schemas.microsoft.com/office/drawing/2014/main" id="{FE66014E-4D05-491A-B2E1-C7791FF87C4E}"/>
                </a:ext>
              </a:extLst>
            </p:cNvPr>
            <p:cNvPicPr>
              <a:picLocks noChangeAspect="1"/>
            </p:cNvPicPr>
            <p:nvPr/>
          </p:nvPicPr>
          <p:blipFill rotWithShape="1">
            <a:blip r:embed="rId2"/>
            <a:srcRect t="799" b="14578"/>
            <a:stretch/>
          </p:blipFill>
          <p:spPr>
            <a:xfrm>
              <a:off x="3632200" y="1114946"/>
              <a:ext cx="3937000" cy="4035329"/>
            </a:xfrm>
            <a:prstGeom prst="rect">
              <a:avLst/>
            </a:prstGeom>
          </p:spPr>
        </p:pic>
        <p:pic>
          <p:nvPicPr>
            <p:cNvPr id="8" name="Picture 8" descr="Table&#10;&#10;Description automatically generated">
              <a:extLst>
                <a:ext uri="{FF2B5EF4-FFF2-40B4-BE49-F238E27FC236}">
                  <a16:creationId xmlns:a16="http://schemas.microsoft.com/office/drawing/2014/main" id="{7A2E2A70-BEA2-4D8A-9560-E762C4BA318A}"/>
                </a:ext>
              </a:extLst>
            </p:cNvPr>
            <p:cNvPicPr>
              <a:picLocks noChangeAspect="1"/>
            </p:cNvPicPr>
            <p:nvPr/>
          </p:nvPicPr>
          <p:blipFill rotWithShape="1">
            <a:blip r:embed="rId3"/>
            <a:srcRect l="2669" b="-1051"/>
            <a:stretch/>
          </p:blipFill>
          <p:spPr>
            <a:xfrm>
              <a:off x="3632200" y="229439"/>
              <a:ext cx="3937003" cy="890229"/>
            </a:xfrm>
            <a:prstGeom prst="rect">
              <a:avLst/>
            </a:prstGeom>
          </p:spPr>
        </p:pic>
      </p:grpSp>
      <p:graphicFrame>
        <p:nvGraphicFramePr>
          <p:cNvPr id="12" name="Table 12">
            <a:extLst>
              <a:ext uri="{FF2B5EF4-FFF2-40B4-BE49-F238E27FC236}">
                <a16:creationId xmlns:a16="http://schemas.microsoft.com/office/drawing/2014/main" id="{B04A2129-64D4-43F3-B0CF-4DED7C58CC98}"/>
              </a:ext>
            </a:extLst>
          </p:cNvPr>
          <p:cNvGraphicFramePr>
            <a:graphicFrameLocks noGrp="1"/>
          </p:cNvGraphicFramePr>
          <p:nvPr>
            <p:extLst>
              <p:ext uri="{D42A27DB-BD31-4B8C-83A1-F6EECF244321}">
                <p14:modId xmlns:p14="http://schemas.microsoft.com/office/powerpoint/2010/main" val="96309592"/>
              </p:ext>
            </p:extLst>
          </p:nvPr>
        </p:nvGraphicFramePr>
        <p:xfrm>
          <a:off x="938530" y="2271776"/>
          <a:ext cx="1502346" cy="1085085"/>
        </p:xfrm>
        <a:graphic>
          <a:graphicData uri="http://schemas.openxmlformats.org/drawingml/2006/table">
            <a:tbl>
              <a:tblPr firstRow="1" bandRow="1">
                <a:tableStyleId>{5C22544A-7EE6-4342-B048-85BDC9FD1C3A}</a:tableStyleId>
              </a:tblPr>
              <a:tblGrid>
                <a:gridCol w="587946">
                  <a:extLst>
                    <a:ext uri="{9D8B030D-6E8A-4147-A177-3AD203B41FA5}">
                      <a16:colId xmlns:a16="http://schemas.microsoft.com/office/drawing/2014/main" val="1096340322"/>
                    </a:ext>
                  </a:extLst>
                </a:gridCol>
                <a:gridCol w="914400">
                  <a:extLst>
                    <a:ext uri="{9D8B030D-6E8A-4147-A177-3AD203B41FA5}">
                      <a16:colId xmlns:a16="http://schemas.microsoft.com/office/drawing/2014/main" val="4276400044"/>
                    </a:ext>
                  </a:extLst>
                </a:gridCol>
              </a:tblGrid>
              <a:tr h="219455">
                <a:tc gridSpan="2">
                  <a:txBody>
                    <a:bodyPr/>
                    <a:lstStyle/>
                    <a:p>
                      <a:pPr algn="ctr"/>
                      <a:r>
                        <a:rPr lang="en-US" sz="800"/>
                        <a:t>Legend</a:t>
                      </a:r>
                    </a:p>
                  </a:txBody>
                  <a:tcPr/>
                </a:tc>
                <a:tc hMerge="1">
                  <a:txBody>
                    <a:bodyPr/>
                    <a:lstStyle/>
                    <a:p>
                      <a:endParaRPr lang="en-US"/>
                    </a:p>
                  </a:txBody>
                  <a:tcPr/>
                </a:tc>
                <a:extLst>
                  <a:ext uri="{0D108BD9-81ED-4DB2-BD59-A6C34878D82A}">
                    <a16:rowId xmlns:a16="http://schemas.microsoft.com/office/drawing/2014/main" val="2898979096"/>
                  </a:ext>
                </a:extLst>
              </a:tr>
              <a:tr h="219455">
                <a:tc>
                  <a:txBody>
                    <a:bodyPr/>
                    <a:lstStyle/>
                    <a:p>
                      <a:r>
                        <a:rPr lang="en-US" sz="800"/>
                        <a:t>9</a:t>
                      </a:r>
                    </a:p>
                  </a:txBody>
                  <a:tcPr/>
                </a:tc>
                <a:tc>
                  <a:txBody>
                    <a:bodyPr/>
                    <a:lstStyle/>
                    <a:p>
                      <a:r>
                        <a:rPr lang="en-US" sz="800"/>
                        <a:t>Strong relation</a:t>
                      </a:r>
                    </a:p>
                  </a:txBody>
                  <a:tcPr/>
                </a:tc>
                <a:extLst>
                  <a:ext uri="{0D108BD9-81ED-4DB2-BD59-A6C34878D82A}">
                    <a16:rowId xmlns:a16="http://schemas.microsoft.com/office/drawing/2014/main" val="3484299994"/>
                  </a:ext>
                </a:extLst>
              </a:tr>
              <a:tr h="209550">
                <a:tc>
                  <a:txBody>
                    <a:bodyPr/>
                    <a:lstStyle/>
                    <a:p>
                      <a:r>
                        <a:rPr lang="en-US" sz="800"/>
                        <a:t>3</a:t>
                      </a:r>
                    </a:p>
                  </a:txBody>
                  <a:tcPr/>
                </a:tc>
                <a:tc>
                  <a:txBody>
                    <a:bodyPr/>
                    <a:lstStyle/>
                    <a:p>
                      <a:r>
                        <a:rPr lang="en-US" sz="800"/>
                        <a:t>moderate</a:t>
                      </a:r>
                    </a:p>
                  </a:txBody>
                  <a:tcPr/>
                </a:tc>
                <a:extLst>
                  <a:ext uri="{0D108BD9-81ED-4DB2-BD59-A6C34878D82A}">
                    <a16:rowId xmlns:a16="http://schemas.microsoft.com/office/drawing/2014/main" val="1155452728"/>
                  </a:ext>
                </a:extLst>
              </a:tr>
              <a:tr h="209550">
                <a:tc>
                  <a:txBody>
                    <a:bodyPr/>
                    <a:lstStyle/>
                    <a:p>
                      <a:r>
                        <a:rPr lang="en-US" sz="800"/>
                        <a:t>1</a:t>
                      </a:r>
                    </a:p>
                  </a:txBody>
                  <a:tcPr/>
                </a:tc>
                <a:tc>
                  <a:txBody>
                    <a:bodyPr/>
                    <a:lstStyle/>
                    <a:p>
                      <a:r>
                        <a:rPr lang="en-US" sz="800"/>
                        <a:t>weak</a:t>
                      </a:r>
                    </a:p>
                  </a:txBody>
                  <a:tcPr/>
                </a:tc>
                <a:extLst>
                  <a:ext uri="{0D108BD9-81ED-4DB2-BD59-A6C34878D82A}">
                    <a16:rowId xmlns:a16="http://schemas.microsoft.com/office/drawing/2014/main" val="2186618528"/>
                  </a:ext>
                </a:extLst>
              </a:tr>
              <a:tr h="219455">
                <a:tc>
                  <a:txBody>
                    <a:bodyPr/>
                    <a:lstStyle/>
                    <a:p>
                      <a:r>
                        <a:rPr lang="en-US" sz="800"/>
                        <a:t>(blank)</a:t>
                      </a:r>
                    </a:p>
                  </a:txBody>
                  <a:tcPr/>
                </a:tc>
                <a:tc>
                  <a:txBody>
                    <a:bodyPr/>
                    <a:lstStyle/>
                    <a:p>
                      <a:r>
                        <a:rPr lang="en-US" sz="800"/>
                        <a:t>none</a:t>
                      </a:r>
                    </a:p>
                  </a:txBody>
                  <a:tcPr/>
                </a:tc>
                <a:extLst>
                  <a:ext uri="{0D108BD9-81ED-4DB2-BD59-A6C34878D82A}">
                    <a16:rowId xmlns:a16="http://schemas.microsoft.com/office/drawing/2014/main" val="3774377084"/>
                  </a:ext>
                </a:extLst>
              </a:tr>
            </a:tbl>
          </a:graphicData>
        </a:graphic>
      </p:graphicFrame>
    </p:spTree>
    <p:extLst>
      <p:ext uri="{BB962C8B-B14F-4D97-AF65-F5344CB8AC3E}">
        <p14:creationId xmlns:p14="http://schemas.microsoft.com/office/powerpoint/2010/main" val="3254507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6B4D24-2BAE-413A-9E9F-9404AB86AD31}"/>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B742BFCD-9680-4655-94D0-A8B1AEB921EC}"/>
              </a:ext>
            </a:extLst>
          </p:cNvPr>
          <p:cNvSpPr>
            <a:spLocks noGrp="1"/>
          </p:cNvSpPr>
          <p:nvPr>
            <p:ph type="sldNum" sz="quarter" idx="4"/>
          </p:nvPr>
        </p:nvSpPr>
        <p:spPr/>
        <p:txBody>
          <a:bodyPr/>
          <a:lstStyle/>
          <a:p>
            <a:fld id="{32A2F39E-E4DB-494E-AB40-38356C65078C}" type="slidenum">
              <a:rPr lang="en-US" smtClean="0"/>
              <a:pPr/>
              <a:t>56</a:t>
            </a:fld>
            <a:endParaRPr lang="en-US"/>
          </a:p>
        </p:txBody>
      </p:sp>
      <p:sp>
        <p:nvSpPr>
          <p:cNvPr id="4" name="Title 3">
            <a:extLst>
              <a:ext uri="{FF2B5EF4-FFF2-40B4-BE49-F238E27FC236}">
                <a16:creationId xmlns:a16="http://schemas.microsoft.com/office/drawing/2014/main" id="{710C4EDD-301D-42AC-8940-D804F8BB0BB4}"/>
              </a:ext>
            </a:extLst>
          </p:cNvPr>
          <p:cNvSpPr>
            <a:spLocks noGrp="1"/>
          </p:cNvSpPr>
          <p:nvPr>
            <p:ph type="title"/>
          </p:nvPr>
        </p:nvSpPr>
        <p:spPr/>
        <p:txBody>
          <a:bodyPr/>
          <a:lstStyle/>
          <a:p>
            <a:r>
              <a:rPr lang="en-US">
                <a:ea typeface="+mj-lt"/>
                <a:cs typeface="+mj-lt"/>
              </a:rPr>
              <a:t>Appendix D: Thickness of Latch Analysis</a:t>
            </a:r>
            <a:endParaRPr lang="en-US" b="0">
              <a:ea typeface="+mj-lt"/>
              <a:cs typeface="+mj-lt"/>
            </a:endParaRPr>
          </a:p>
        </p:txBody>
      </p:sp>
      <p:graphicFrame>
        <p:nvGraphicFramePr>
          <p:cNvPr id="7" name="Table 6">
            <a:extLst>
              <a:ext uri="{FF2B5EF4-FFF2-40B4-BE49-F238E27FC236}">
                <a16:creationId xmlns:a16="http://schemas.microsoft.com/office/drawing/2014/main" id="{0129F99E-5C20-4720-B1E7-39DC2F70BC6F}"/>
              </a:ext>
            </a:extLst>
          </p:cNvPr>
          <p:cNvGraphicFramePr>
            <a:graphicFrameLocks noGrp="1"/>
          </p:cNvGraphicFramePr>
          <p:nvPr>
            <p:extLst>
              <p:ext uri="{D42A27DB-BD31-4B8C-83A1-F6EECF244321}">
                <p14:modId xmlns:p14="http://schemas.microsoft.com/office/powerpoint/2010/main" val="2510610753"/>
              </p:ext>
            </p:extLst>
          </p:nvPr>
        </p:nvGraphicFramePr>
        <p:xfrm>
          <a:off x="4838701" y="971923"/>
          <a:ext cx="1780753" cy="938007"/>
        </p:xfrm>
        <a:graphic>
          <a:graphicData uri="http://schemas.openxmlformats.org/drawingml/2006/table">
            <a:tbl>
              <a:tblPr firstRow="1" bandRow="1">
                <a:tableStyleId>{5C22544A-7EE6-4342-B048-85BDC9FD1C3A}</a:tableStyleId>
              </a:tblPr>
              <a:tblGrid>
                <a:gridCol w="1780753">
                  <a:extLst>
                    <a:ext uri="{9D8B030D-6E8A-4147-A177-3AD203B41FA5}">
                      <a16:colId xmlns:a16="http://schemas.microsoft.com/office/drawing/2014/main" val="1544548807"/>
                    </a:ext>
                  </a:extLst>
                </a:gridCol>
              </a:tblGrid>
              <a:tr h="195847">
                <a:tc>
                  <a:txBody>
                    <a:bodyPr/>
                    <a:lstStyle/>
                    <a:p>
                      <a:r>
                        <a:rPr lang="en-US">
                          <a:effectLst/>
                        </a:rPr>
                        <a:t>AISI 304 Stainless Steel</a:t>
                      </a:r>
                    </a:p>
                  </a:txBody>
                  <a:tcPr marL="0" marR="0" marT="0" marB="0" anchor="ctr"/>
                </a:tc>
                <a:extLst>
                  <a:ext uri="{0D108BD9-81ED-4DB2-BD59-A6C34878D82A}">
                    <a16:rowId xmlns:a16="http://schemas.microsoft.com/office/drawing/2014/main" val="248448170"/>
                  </a:ext>
                </a:extLst>
              </a:tr>
              <a:tr h="185540">
                <a:tc>
                  <a:txBody>
                    <a:bodyPr/>
                    <a:lstStyle/>
                    <a:p>
                      <a:r>
                        <a:rPr lang="en-US">
                          <a:effectLst/>
                        </a:rPr>
                        <a:t>Tensile Strength, Yeild</a:t>
                      </a:r>
                    </a:p>
                  </a:txBody>
                  <a:tcPr marL="0" marR="0" marT="0" marB="0" anchor="ctr"/>
                </a:tc>
                <a:extLst>
                  <a:ext uri="{0D108BD9-81ED-4DB2-BD59-A6C34878D82A}">
                    <a16:rowId xmlns:a16="http://schemas.microsoft.com/office/drawing/2014/main" val="2563345875"/>
                  </a:ext>
                </a:extLst>
              </a:tr>
              <a:tr h="185540">
                <a:tc>
                  <a:txBody>
                    <a:bodyPr/>
                    <a:lstStyle/>
                    <a:p>
                      <a:pPr algn="r"/>
                      <a:r>
                        <a:rPr lang="en-US">
                          <a:effectLst/>
                        </a:rPr>
                        <a:t>31,200 psi</a:t>
                      </a:r>
                    </a:p>
                  </a:txBody>
                  <a:tcPr marL="0" marR="0" marT="0" marB="0" anchor="ctr"/>
                </a:tc>
                <a:extLst>
                  <a:ext uri="{0D108BD9-81ED-4DB2-BD59-A6C34878D82A}">
                    <a16:rowId xmlns:a16="http://schemas.microsoft.com/office/drawing/2014/main" val="1376493664"/>
                  </a:ext>
                </a:extLst>
              </a:tr>
              <a:tr h="185540">
                <a:tc>
                  <a:txBody>
                    <a:bodyPr/>
                    <a:lstStyle/>
                    <a:p>
                      <a:r>
                        <a:rPr lang="en-US">
                          <a:effectLst/>
                        </a:rPr>
                        <a:t>Tensile Strength, Ult</a:t>
                      </a:r>
                    </a:p>
                  </a:txBody>
                  <a:tcPr marL="0" marR="0" marT="0" marB="0" anchor="ctr"/>
                </a:tc>
                <a:extLst>
                  <a:ext uri="{0D108BD9-81ED-4DB2-BD59-A6C34878D82A}">
                    <a16:rowId xmlns:a16="http://schemas.microsoft.com/office/drawing/2014/main" val="2627763621"/>
                  </a:ext>
                </a:extLst>
              </a:tr>
              <a:tr h="185540">
                <a:tc>
                  <a:txBody>
                    <a:bodyPr/>
                    <a:lstStyle/>
                    <a:p>
                      <a:pPr algn="r"/>
                      <a:r>
                        <a:rPr lang="en-US">
                          <a:effectLst/>
                        </a:rPr>
                        <a:t>73,200psi</a:t>
                      </a:r>
                    </a:p>
                  </a:txBody>
                  <a:tcPr marL="0" marR="0" marT="0" marB="0" anchor="ctr"/>
                </a:tc>
                <a:extLst>
                  <a:ext uri="{0D108BD9-81ED-4DB2-BD59-A6C34878D82A}">
                    <a16:rowId xmlns:a16="http://schemas.microsoft.com/office/drawing/2014/main" val="3044867239"/>
                  </a:ext>
                </a:extLst>
              </a:tr>
            </a:tbl>
          </a:graphicData>
        </a:graphic>
      </p:graphicFrame>
      <p:graphicFrame>
        <p:nvGraphicFramePr>
          <p:cNvPr id="9" name="Table 8">
            <a:extLst>
              <a:ext uri="{FF2B5EF4-FFF2-40B4-BE49-F238E27FC236}">
                <a16:creationId xmlns:a16="http://schemas.microsoft.com/office/drawing/2014/main" id="{0AD2C26D-F354-46A7-BD3B-0D70DF23C624}"/>
              </a:ext>
            </a:extLst>
          </p:cNvPr>
          <p:cNvGraphicFramePr>
            <a:graphicFrameLocks noGrp="1"/>
          </p:cNvGraphicFramePr>
          <p:nvPr>
            <p:extLst>
              <p:ext uri="{D42A27DB-BD31-4B8C-83A1-F6EECF244321}">
                <p14:modId xmlns:p14="http://schemas.microsoft.com/office/powerpoint/2010/main" val="725195568"/>
              </p:ext>
            </p:extLst>
          </p:nvPr>
        </p:nvGraphicFramePr>
        <p:xfrm>
          <a:off x="220512" y="1908351"/>
          <a:ext cx="7506189" cy="1481328"/>
        </p:xfrm>
        <a:graphic>
          <a:graphicData uri="http://schemas.openxmlformats.org/drawingml/2006/table">
            <a:tbl>
              <a:tblPr firstRow="1" bandRow="1">
                <a:tableStyleId>{5C22544A-7EE6-4342-B048-85BDC9FD1C3A}</a:tableStyleId>
              </a:tblPr>
              <a:tblGrid>
                <a:gridCol w="732311">
                  <a:extLst>
                    <a:ext uri="{9D8B030D-6E8A-4147-A177-3AD203B41FA5}">
                      <a16:colId xmlns:a16="http://schemas.microsoft.com/office/drawing/2014/main" val="1941322595"/>
                    </a:ext>
                  </a:extLst>
                </a:gridCol>
                <a:gridCol w="762824">
                  <a:extLst>
                    <a:ext uri="{9D8B030D-6E8A-4147-A177-3AD203B41FA5}">
                      <a16:colId xmlns:a16="http://schemas.microsoft.com/office/drawing/2014/main" val="793188289"/>
                    </a:ext>
                  </a:extLst>
                </a:gridCol>
                <a:gridCol w="762824">
                  <a:extLst>
                    <a:ext uri="{9D8B030D-6E8A-4147-A177-3AD203B41FA5}">
                      <a16:colId xmlns:a16="http://schemas.microsoft.com/office/drawing/2014/main" val="892665720"/>
                    </a:ext>
                  </a:extLst>
                </a:gridCol>
                <a:gridCol w="762824">
                  <a:extLst>
                    <a:ext uri="{9D8B030D-6E8A-4147-A177-3AD203B41FA5}">
                      <a16:colId xmlns:a16="http://schemas.microsoft.com/office/drawing/2014/main" val="1857440804"/>
                    </a:ext>
                  </a:extLst>
                </a:gridCol>
                <a:gridCol w="762824">
                  <a:extLst>
                    <a:ext uri="{9D8B030D-6E8A-4147-A177-3AD203B41FA5}">
                      <a16:colId xmlns:a16="http://schemas.microsoft.com/office/drawing/2014/main" val="3751316164"/>
                    </a:ext>
                  </a:extLst>
                </a:gridCol>
                <a:gridCol w="839107">
                  <a:extLst>
                    <a:ext uri="{9D8B030D-6E8A-4147-A177-3AD203B41FA5}">
                      <a16:colId xmlns:a16="http://schemas.microsoft.com/office/drawing/2014/main" val="2969845447"/>
                    </a:ext>
                  </a:extLst>
                </a:gridCol>
                <a:gridCol w="1113723">
                  <a:extLst>
                    <a:ext uri="{9D8B030D-6E8A-4147-A177-3AD203B41FA5}">
                      <a16:colId xmlns:a16="http://schemas.microsoft.com/office/drawing/2014/main" val="340485725"/>
                    </a:ext>
                  </a:extLst>
                </a:gridCol>
                <a:gridCol w="1037441">
                  <a:extLst>
                    <a:ext uri="{9D8B030D-6E8A-4147-A177-3AD203B41FA5}">
                      <a16:colId xmlns:a16="http://schemas.microsoft.com/office/drawing/2014/main" val="2866227081"/>
                    </a:ext>
                  </a:extLst>
                </a:gridCol>
                <a:gridCol w="732311">
                  <a:extLst>
                    <a:ext uri="{9D8B030D-6E8A-4147-A177-3AD203B41FA5}">
                      <a16:colId xmlns:a16="http://schemas.microsoft.com/office/drawing/2014/main" val="3812855692"/>
                    </a:ext>
                  </a:extLst>
                </a:gridCol>
              </a:tblGrid>
              <a:tr h="181535">
                <a:tc gridSpan="3">
                  <a:txBody>
                    <a:bodyPr/>
                    <a:lstStyle/>
                    <a:p>
                      <a:r>
                        <a:rPr lang="en-US">
                          <a:effectLst/>
                        </a:rPr>
                        <a:t>Estimated Door conditions</a:t>
                      </a:r>
                    </a:p>
                  </a:txBody>
                  <a:tcPr marL="0" marR="0" marT="0" marB="0" anchor="ctr"/>
                </a:tc>
                <a:tc hMerge="1">
                  <a:txBody>
                    <a:bodyPr/>
                    <a:lstStyle/>
                    <a:p>
                      <a:endParaRPr lang="en-US"/>
                    </a:p>
                  </a:txBody>
                  <a:tcPr/>
                </a:tc>
                <a:tc hMerge="1">
                  <a:txBody>
                    <a:bodyPr/>
                    <a:lstStyle/>
                    <a:p>
                      <a:endParaRPr lang="en-US"/>
                    </a:p>
                  </a:txBody>
                  <a:tcPr/>
                </a:tc>
                <a:tc gridSpan="2">
                  <a:txBody>
                    <a:bodyPr/>
                    <a:lstStyle/>
                    <a:p>
                      <a:r>
                        <a:rPr lang="en-US">
                          <a:effectLst/>
                        </a:rPr>
                        <a:t>Latch Dimensions</a:t>
                      </a:r>
                    </a:p>
                  </a:txBody>
                  <a:tcPr marL="0" marR="0" marT="0" marB="0" anchor="ctr"/>
                </a:tc>
                <a:tc hMerge="1">
                  <a:txBody>
                    <a:bodyPr/>
                    <a:lstStyle/>
                    <a:p>
                      <a:endParaRPr lang="en-US"/>
                    </a:p>
                  </a:txBody>
                  <a:tcPr/>
                </a:tc>
                <a:tc>
                  <a:txBody>
                    <a:bodyPr/>
                    <a:lstStyle/>
                    <a:p>
                      <a:endParaRPr lang="en-US">
                        <a:effectLst/>
                      </a:endParaRPr>
                    </a:p>
                  </a:txBody>
                  <a:tcPr marL="0" marR="0" marT="0" marB="0" anchor="ctr"/>
                </a:tc>
                <a:tc>
                  <a:txBody>
                    <a:bodyPr/>
                    <a:lstStyle/>
                    <a:p>
                      <a:r>
                        <a:rPr lang="en-US">
                          <a:effectLst/>
                        </a:rPr>
                        <a:t>Calculations</a:t>
                      </a:r>
                    </a:p>
                  </a:txBody>
                  <a:tcPr marL="0" marR="0" marT="0" marB="0" anchor="ctr"/>
                </a:tc>
                <a:tc>
                  <a:txBody>
                    <a:bodyPr/>
                    <a:lstStyle/>
                    <a:p>
                      <a:endParaRPr lang="en-US">
                        <a:effectLst/>
                      </a:endParaRPr>
                    </a:p>
                  </a:txBody>
                  <a:tcPr marL="0" marR="0" marT="0" marB="0" anchor="ctr"/>
                </a:tc>
                <a:tc>
                  <a:txBody>
                    <a:bodyPr/>
                    <a:lstStyle/>
                    <a:p>
                      <a:endParaRPr lang="en-US">
                        <a:effectLst/>
                      </a:endParaRPr>
                    </a:p>
                  </a:txBody>
                  <a:tcPr marL="0" marR="0" marT="0" marB="0" anchor="ctr"/>
                </a:tc>
                <a:extLst>
                  <a:ext uri="{0D108BD9-81ED-4DB2-BD59-A6C34878D82A}">
                    <a16:rowId xmlns:a16="http://schemas.microsoft.com/office/drawing/2014/main" val="3175744856"/>
                  </a:ext>
                </a:extLst>
              </a:tr>
              <a:tr h="182880">
                <a:tc>
                  <a:txBody>
                    <a:bodyPr/>
                    <a:lstStyle/>
                    <a:p>
                      <a:r>
                        <a:rPr lang="en-US">
                          <a:effectLst/>
                        </a:rPr>
                        <a:t>Width</a:t>
                      </a:r>
                    </a:p>
                  </a:txBody>
                  <a:tcPr marL="0" marR="0" marT="0" marB="0" anchor="ctr"/>
                </a:tc>
                <a:tc>
                  <a:txBody>
                    <a:bodyPr/>
                    <a:lstStyle/>
                    <a:p>
                      <a:pPr algn="r"/>
                      <a:r>
                        <a:rPr lang="en-US"/>
                        <a:t>10</a:t>
                      </a:r>
                    </a:p>
                  </a:txBody>
                  <a:tcPr marL="0" marR="0" marT="0" marB="0" anchor="ctr"/>
                </a:tc>
                <a:tc>
                  <a:txBody>
                    <a:bodyPr/>
                    <a:lstStyle/>
                    <a:p>
                      <a:r>
                        <a:rPr lang="en-US"/>
                        <a:t>in</a:t>
                      </a:r>
                    </a:p>
                  </a:txBody>
                  <a:tcPr marL="0" marR="0" marT="0" marB="0" anchor="ctr"/>
                </a:tc>
                <a:tc>
                  <a:txBody>
                    <a:bodyPr/>
                    <a:lstStyle/>
                    <a:p>
                      <a:r>
                        <a:rPr lang="en-US"/>
                        <a:t>a</a:t>
                      </a:r>
                    </a:p>
                  </a:txBody>
                  <a:tcPr marL="0" marR="0" marT="0" marB="0" anchor="ctr"/>
                </a:tc>
                <a:tc>
                  <a:txBody>
                    <a:bodyPr/>
                    <a:lstStyle/>
                    <a:p>
                      <a:pPr algn="r"/>
                      <a:r>
                        <a:rPr lang="en-US"/>
                        <a:t>0.15</a:t>
                      </a:r>
                    </a:p>
                  </a:txBody>
                  <a:tcPr marL="0" marR="0" marT="0" marB="0" anchor="ctr"/>
                </a:tc>
                <a:tc>
                  <a:txBody>
                    <a:bodyPr/>
                    <a:lstStyle/>
                    <a:p>
                      <a:r>
                        <a:rPr lang="en-US"/>
                        <a:t>in</a:t>
                      </a:r>
                    </a:p>
                  </a:txBody>
                  <a:tcPr marL="0" marR="0" marT="0" marB="0" anchor="ctr"/>
                </a:tc>
                <a:tc>
                  <a:txBody>
                    <a:bodyPr/>
                    <a:lstStyle/>
                    <a:p>
                      <a:r>
                        <a:rPr lang="en-US"/>
                        <a:t>Deflection</a:t>
                      </a:r>
                    </a:p>
                  </a:txBody>
                  <a:tcPr marL="0" marR="0" marT="0" marB="0" anchor="ctr"/>
                </a:tc>
                <a:tc>
                  <a:txBody>
                    <a:bodyPr/>
                    <a:lstStyle/>
                    <a:p>
                      <a:pPr algn="r"/>
                      <a:r>
                        <a:rPr lang="en-US"/>
                        <a:t>-2.262E-05</a:t>
                      </a:r>
                    </a:p>
                  </a:txBody>
                  <a:tcPr marL="0" marR="0" marT="0" marB="0" anchor="ctr"/>
                </a:tc>
                <a:tc>
                  <a:txBody>
                    <a:bodyPr/>
                    <a:lstStyle/>
                    <a:p>
                      <a:r>
                        <a:rPr lang="en-US"/>
                        <a:t>in</a:t>
                      </a:r>
                    </a:p>
                  </a:txBody>
                  <a:tcPr marL="0" marR="0" marT="0" marB="0" anchor="ctr"/>
                </a:tc>
                <a:extLst>
                  <a:ext uri="{0D108BD9-81ED-4DB2-BD59-A6C34878D82A}">
                    <a16:rowId xmlns:a16="http://schemas.microsoft.com/office/drawing/2014/main" val="1278413321"/>
                  </a:ext>
                </a:extLst>
              </a:tr>
              <a:tr h="182880">
                <a:tc>
                  <a:txBody>
                    <a:bodyPr/>
                    <a:lstStyle/>
                    <a:p>
                      <a:r>
                        <a:rPr lang="en-US">
                          <a:effectLst/>
                        </a:rPr>
                        <a:t>Hight</a:t>
                      </a:r>
                    </a:p>
                  </a:txBody>
                  <a:tcPr marL="0" marR="0" marT="0" marB="0" anchor="ctr"/>
                </a:tc>
                <a:tc>
                  <a:txBody>
                    <a:bodyPr/>
                    <a:lstStyle/>
                    <a:p>
                      <a:pPr algn="r"/>
                      <a:r>
                        <a:rPr lang="en-US"/>
                        <a:t>14</a:t>
                      </a:r>
                    </a:p>
                  </a:txBody>
                  <a:tcPr marL="0" marR="0" marT="0" marB="0" anchor="ctr"/>
                </a:tc>
                <a:tc>
                  <a:txBody>
                    <a:bodyPr/>
                    <a:lstStyle/>
                    <a:p>
                      <a:r>
                        <a:rPr lang="en-US"/>
                        <a:t>in</a:t>
                      </a:r>
                    </a:p>
                  </a:txBody>
                  <a:tcPr marL="0" marR="0" marT="0" marB="0" anchor="ctr"/>
                </a:tc>
                <a:tc>
                  <a:txBody>
                    <a:bodyPr/>
                    <a:lstStyle/>
                    <a:p>
                      <a:r>
                        <a:rPr lang="en-US"/>
                        <a:t>b</a:t>
                      </a:r>
                    </a:p>
                  </a:txBody>
                  <a:tcPr marL="0" marR="0" marT="0" marB="0" anchor="ctr"/>
                </a:tc>
                <a:tc>
                  <a:txBody>
                    <a:bodyPr/>
                    <a:lstStyle/>
                    <a:p>
                      <a:pPr algn="r"/>
                      <a:r>
                        <a:rPr lang="en-US"/>
                        <a:t>0.95</a:t>
                      </a:r>
                    </a:p>
                  </a:txBody>
                  <a:tcPr marL="0" marR="0" marT="0" marB="0" anchor="ctr"/>
                </a:tc>
                <a:tc>
                  <a:txBody>
                    <a:bodyPr/>
                    <a:lstStyle/>
                    <a:p>
                      <a:r>
                        <a:rPr lang="en-US"/>
                        <a:t>in</a:t>
                      </a:r>
                    </a:p>
                  </a:txBody>
                  <a:tcPr marL="0" marR="0" marT="0" marB="0" anchor="ctr"/>
                </a:tc>
                <a:tc>
                  <a:txBody>
                    <a:bodyPr/>
                    <a:lstStyle/>
                    <a:p>
                      <a:r>
                        <a:rPr lang="en-US"/>
                        <a:t>Moment</a:t>
                      </a:r>
                    </a:p>
                  </a:txBody>
                  <a:tcPr marL="0" marR="0" marT="0" marB="0" anchor="ctr"/>
                </a:tc>
                <a:tc>
                  <a:txBody>
                    <a:bodyPr/>
                    <a:lstStyle/>
                    <a:p>
                      <a:pPr algn="r"/>
                      <a:r>
                        <a:rPr lang="en-US"/>
                        <a:t>157.5</a:t>
                      </a:r>
                    </a:p>
                  </a:txBody>
                  <a:tcPr marL="0" marR="0" marT="0" marB="0" anchor="ctr"/>
                </a:tc>
                <a:tc>
                  <a:txBody>
                    <a:bodyPr/>
                    <a:lstStyle/>
                    <a:p>
                      <a:r>
                        <a:rPr lang="en-US"/>
                        <a:t>lb-in</a:t>
                      </a:r>
                    </a:p>
                  </a:txBody>
                  <a:tcPr marL="0" marR="0" marT="0" marB="0" anchor="ctr"/>
                </a:tc>
                <a:extLst>
                  <a:ext uri="{0D108BD9-81ED-4DB2-BD59-A6C34878D82A}">
                    <a16:rowId xmlns:a16="http://schemas.microsoft.com/office/drawing/2014/main" val="401265259"/>
                  </a:ext>
                </a:extLst>
              </a:tr>
              <a:tr h="182880">
                <a:tc>
                  <a:txBody>
                    <a:bodyPr/>
                    <a:lstStyle/>
                    <a:p>
                      <a:r>
                        <a:rPr lang="en-US">
                          <a:effectLst/>
                        </a:rPr>
                        <a:t>Pressure</a:t>
                      </a:r>
                    </a:p>
                  </a:txBody>
                  <a:tcPr marL="0" marR="0" marT="0" marB="0" anchor="ctr"/>
                </a:tc>
                <a:tc>
                  <a:txBody>
                    <a:bodyPr/>
                    <a:lstStyle/>
                    <a:p>
                      <a:pPr algn="r"/>
                      <a:r>
                        <a:rPr lang="en-US"/>
                        <a:t>7.5</a:t>
                      </a:r>
                    </a:p>
                  </a:txBody>
                  <a:tcPr marL="0" marR="0" marT="0" marB="0" anchor="ctr"/>
                </a:tc>
                <a:tc>
                  <a:txBody>
                    <a:bodyPr/>
                    <a:lstStyle/>
                    <a:p>
                      <a:r>
                        <a:rPr lang="en-US"/>
                        <a:t>psi</a:t>
                      </a:r>
                    </a:p>
                  </a:txBody>
                  <a:tcPr marL="0" marR="0" marT="0" marB="0" anchor="ctr"/>
                </a:tc>
                <a:tc>
                  <a:txBody>
                    <a:bodyPr/>
                    <a:lstStyle/>
                    <a:p>
                      <a:r>
                        <a:rPr lang="en-US"/>
                        <a:t>width</a:t>
                      </a:r>
                    </a:p>
                  </a:txBody>
                  <a:tcPr marL="0" marR="0" marT="0" marB="0" anchor="ctr"/>
                </a:tc>
                <a:tc>
                  <a:txBody>
                    <a:bodyPr/>
                    <a:lstStyle/>
                    <a:p>
                      <a:pPr algn="r"/>
                      <a:r>
                        <a:rPr lang="en-US"/>
                        <a:t>0.8</a:t>
                      </a:r>
                    </a:p>
                  </a:txBody>
                  <a:tcPr marL="0" marR="0" marT="0" marB="0" anchor="ctr"/>
                </a:tc>
                <a:tc>
                  <a:txBody>
                    <a:bodyPr/>
                    <a:lstStyle/>
                    <a:p>
                      <a:r>
                        <a:rPr lang="en-US"/>
                        <a:t>in</a:t>
                      </a:r>
                    </a:p>
                  </a:txBody>
                  <a:tcPr marL="0" marR="0" marT="0" marB="0" anchor="ctr"/>
                </a:tc>
                <a:tc>
                  <a:txBody>
                    <a:bodyPr/>
                    <a:lstStyle/>
                    <a:p>
                      <a:r>
                        <a:rPr lang="en-US"/>
                        <a:t>Shear</a:t>
                      </a:r>
                    </a:p>
                  </a:txBody>
                  <a:tcPr marL="0" marR="0" marT="0" marB="0" anchor="ctr"/>
                </a:tc>
                <a:tc>
                  <a:txBody>
                    <a:bodyPr/>
                    <a:lstStyle/>
                    <a:p>
                      <a:pPr algn="r"/>
                      <a:r>
                        <a:rPr lang="en-US"/>
                        <a:t>1050</a:t>
                      </a:r>
                    </a:p>
                  </a:txBody>
                  <a:tcPr marL="0" marR="0" marT="0" marB="0" anchor="ctr"/>
                </a:tc>
                <a:tc>
                  <a:txBody>
                    <a:bodyPr/>
                    <a:lstStyle/>
                    <a:p>
                      <a:r>
                        <a:rPr lang="en-US"/>
                        <a:t>lb</a:t>
                      </a:r>
                    </a:p>
                  </a:txBody>
                  <a:tcPr marL="0" marR="0" marT="0" marB="0" anchor="ctr"/>
                </a:tc>
                <a:extLst>
                  <a:ext uri="{0D108BD9-81ED-4DB2-BD59-A6C34878D82A}">
                    <a16:rowId xmlns:a16="http://schemas.microsoft.com/office/drawing/2014/main" val="582440714"/>
                  </a:ext>
                </a:extLst>
              </a:tr>
              <a:tr h="182880">
                <a:tc>
                  <a:txBody>
                    <a:bodyPr/>
                    <a:lstStyle/>
                    <a:p>
                      <a:endParaRPr lang="en-US">
                        <a:effectLst/>
                      </a:endParaRPr>
                    </a:p>
                  </a:txBody>
                  <a:tcPr marL="0" marR="0" marT="0" marB="0" anchor="ctr"/>
                </a:tc>
                <a:tc>
                  <a:txBody>
                    <a:bodyPr/>
                    <a:lstStyle/>
                    <a:p>
                      <a:endParaRPr lang="en-US"/>
                    </a:p>
                  </a:txBody>
                  <a:tcPr marL="0" marR="0" marT="0" marB="0" anchor="ctr"/>
                </a:tc>
                <a:tc>
                  <a:txBody>
                    <a:bodyPr/>
                    <a:lstStyle/>
                    <a:p>
                      <a:endParaRPr lang="en-US"/>
                    </a:p>
                  </a:txBody>
                  <a:tcPr marL="0" marR="0" marT="0" marB="0" anchor="ctr"/>
                </a:tc>
                <a:tc>
                  <a:txBody>
                    <a:bodyPr/>
                    <a:lstStyle/>
                    <a:p>
                      <a:r>
                        <a:rPr lang="en-US"/>
                        <a:t>thickness</a:t>
                      </a:r>
                    </a:p>
                  </a:txBody>
                  <a:tcPr marL="0" marR="0" marT="0" marB="0" anchor="ctr"/>
                </a:tc>
                <a:tc>
                  <a:txBody>
                    <a:bodyPr/>
                    <a:lstStyle/>
                    <a:p>
                      <a:pPr algn="r"/>
                      <a:r>
                        <a:rPr lang="en-US"/>
                        <a:t>0.3</a:t>
                      </a:r>
                    </a:p>
                  </a:txBody>
                  <a:tcPr marL="0" marR="0" marT="0" marB="0" anchor="ctr"/>
                </a:tc>
                <a:tc>
                  <a:txBody>
                    <a:bodyPr/>
                    <a:lstStyle/>
                    <a:p>
                      <a:r>
                        <a:rPr lang="en-US"/>
                        <a:t>in</a:t>
                      </a:r>
                    </a:p>
                  </a:txBody>
                  <a:tcPr marL="0" marR="0" marT="0" marB="0" anchor="ctr"/>
                </a:tc>
                <a:tc>
                  <a:txBody>
                    <a:bodyPr/>
                    <a:lstStyle/>
                    <a:p>
                      <a:r>
                        <a:rPr lang="en-US"/>
                        <a:t>Normal Stress</a:t>
                      </a:r>
                    </a:p>
                  </a:txBody>
                  <a:tcPr marL="0" marR="0" marT="0" marB="0" anchor="ctr"/>
                </a:tc>
                <a:tc>
                  <a:txBody>
                    <a:bodyPr/>
                    <a:lstStyle/>
                    <a:p>
                      <a:pPr algn="r"/>
                      <a:r>
                        <a:rPr lang="en-US"/>
                        <a:t>1312.5</a:t>
                      </a:r>
                    </a:p>
                  </a:txBody>
                  <a:tcPr marL="0" marR="0" marT="0" marB="0" anchor="ctr"/>
                </a:tc>
                <a:tc>
                  <a:txBody>
                    <a:bodyPr/>
                    <a:lstStyle/>
                    <a:p>
                      <a:r>
                        <a:rPr lang="en-US"/>
                        <a:t>psi</a:t>
                      </a:r>
                    </a:p>
                  </a:txBody>
                  <a:tcPr marL="0" marR="0" marT="0" marB="0" anchor="ctr"/>
                </a:tc>
                <a:extLst>
                  <a:ext uri="{0D108BD9-81ED-4DB2-BD59-A6C34878D82A}">
                    <a16:rowId xmlns:a16="http://schemas.microsoft.com/office/drawing/2014/main" val="2310357762"/>
                  </a:ext>
                </a:extLst>
              </a:tr>
              <a:tr h="182880">
                <a:tc>
                  <a:txBody>
                    <a:bodyPr/>
                    <a:lstStyle/>
                    <a:p>
                      <a:r>
                        <a:rPr lang="en-US">
                          <a:effectLst/>
                        </a:rPr>
                        <a:t>Force</a:t>
                      </a:r>
                    </a:p>
                  </a:txBody>
                  <a:tcPr marL="0" marR="0" marT="0" marB="0" anchor="ctr"/>
                </a:tc>
                <a:tc>
                  <a:txBody>
                    <a:bodyPr/>
                    <a:lstStyle/>
                    <a:p>
                      <a:pPr algn="r"/>
                      <a:r>
                        <a:rPr lang="en-US"/>
                        <a:t>1050</a:t>
                      </a:r>
                    </a:p>
                  </a:txBody>
                  <a:tcPr marL="0" marR="0" marT="0" marB="0" anchor="ctr"/>
                </a:tc>
                <a:tc>
                  <a:txBody>
                    <a:bodyPr/>
                    <a:lstStyle/>
                    <a:p>
                      <a:r>
                        <a:rPr lang="en-US"/>
                        <a:t>lb</a:t>
                      </a:r>
                    </a:p>
                  </a:txBody>
                  <a:tcPr marL="0" marR="0" marT="0" marB="0" anchor="ctr"/>
                </a:tc>
                <a:tc>
                  <a:txBody>
                    <a:bodyPr/>
                    <a:lstStyle/>
                    <a:p>
                      <a:r>
                        <a:rPr lang="en-US"/>
                        <a:t>E</a:t>
                      </a:r>
                    </a:p>
                  </a:txBody>
                  <a:tcPr marL="0" marR="0" marT="0" marB="0" anchor="ctr"/>
                </a:tc>
                <a:tc>
                  <a:txBody>
                    <a:bodyPr/>
                    <a:lstStyle/>
                    <a:p>
                      <a:pPr algn="r"/>
                      <a:r>
                        <a:rPr lang="en-US"/>
                        <a:t>29,000</a:t>
                      </a:r>
                    </a:p>
                  </a:txBody>
                  <a:tcPr marL="0" marR="0" marT="0" marB="0" anchor="ctr"/>
                </a:tc>
                <a:tc>
                  <a:txBody>
                    <a:bodyPr/>
                    <a:lstStyle/>
                    <a:p>
                      <a:r>
                        <a:rPr lang="en-US"/>
                        <a:t>ksi</a:t>
                      </a:r>
                    </a:p>
                  </a:txBody>
                  <a:tcPr marL="0" marR="0" marT="0" marB="0" anchor="ctr"/>
                </a:tc>
                <a:tc>
                  <a:txBody>
                    <a:bodyPr/>
                    <a:lstStyle/>
                    <a:p>
                      <a:r>
                        <a:rPr lang="en-US"/>
                        <a:t>Bending Stress</a:t>
                      </a:r>
                    </a:p>
                  </a:txBody>
                  <a:tcPr marL="0" marR="0" marT="0" marB="0" anchor="ctr"/>
                </a:tc>
                <a:tc>
                  <a:txBody>
                    <a:bodyPr/>
                    <a:lstStyle/>
                    <a:p>
                      <a:pPr algn="r"/>
                      <a:r>
                        <a:rPr lang="en-US"/>
                        <a:t>17500</a:t>
                      </a:r>
                    </a:p>
                  </a:txBody>
                  <a:tcPr marL="0" marR="0" marT="0" marB="0" anchor="ctr"/>
                </a:tc>
                <a:tc>
                  <a:txBody>
                    <a:bodyPr/>
                    <a:lstStyle/>
                    <a:p>
                      <a:r>
                        <a:rPr lang="en-US"/>
                        <a:t>psi</a:t>
                      </a:r>
                    </a:p>
                  </a:txBody>
                  <a:tcPr marL="0" marR="0" marT="0" marB="0" anchor="ctr"/>
                </a:tc>
                <a:extLst>
                  <a:ext uri="{0D108BD9-81ED-4DB2-BD59-A6C34878D82A}">
                    <a16:rowId xmlns:a16="http://schemas.microsoft.com/office/drawing/2014/main" val="3338462761"/>
                  </a:ext>
                </a:extLst>
              </a:tr>
              <a:tr h="365760">
                <a:tc>
                  <a:txBody>
                    <a:bodyPr/>
                    <a:lstStyle/>
                    <a:p>
                      <a:r>
                        <a:rPr lang="en-US">
                          <a:effectLst/>
                        </a:rPr>
                        <a:t>Surface area</a:t>
                      </a:r>
                    </a:p>
                  </a:txBody>
                  <a:tcPr marL="0" marR="0" marT="0" marB="0" anchor="ctr"/>
                </a:tc>
                <a:tc>
                  <a:txBody>
                    <a:bodyPr/>
                    <a:lstStyle/>
                    <a:p>
                      <a:pPr algn="r"/>
                      <a:r>
                        <a:rPr lang="en-US"/>
                        <a:t>0.8</a:t>
                      </a:r>
                    </a:p>
                  </a:txBody>
                  <a:tcPr marL="0" marR="0" marT="0" marB="0" anchor="ctr"/>
                </a:tc>
                <a:tc>
                  <a:txBody>
                    <a:bodyPr/>
                    <a:lstStyle/>
                    <a:p>
                      <a:r>
                        <a:rPr lang="en-US"/>
                        <a:t>in^2</a:t>
                      </a:r>
                    </a:p>
                  </a:txBody>
                  <a:tcPr marL="0" marR="0" marT="0" marB="0" anchor="ctr"/>
                </a:tc>
                <a:tc>
                  <a:txBody>
                    <a:bodyPr/>
                    <a:lstStyle/>
                    <a:p>
                      <a:r>
                        <a:rPr lang="en-US"/>
                        <a:t>I</a:t>
                      </a:r>
                    </a:p>
                  </a:txBody>
                  <a:tcPr marL="0" marR="0" marT="0" marB="0" anchor="ctr"/>
                </a:tc>
                <a:tc>
                  <a:txBody>
                    <a:bodyPr/>
                    <a:lstStyle/>
                    <a:p>
                      <a:pPr algn="r"/>
                      <a:r>
                        <a:rPr lang="en-US"/>
                        <a:t>0.0018</a:t>
                      </a:r>
                    </a:p>
                  </a:txBody>
                  <a:tcPr marL="0" marR="0" marT="0" marB="0" anchor="ctr"/>
                </a:tc>
                <a:tc>
                  <a:txBody>
                    <a:bodyPr/>
                    <a:lstStyle/>
                    <a:p>
                      <a:r>
                        <a:rPr lang="en-US"/>
                        <a:t>in^4</a:t>
                      </a:r>
                    </a:p>
                  </a:txBody>
                  <a:tcPr marL="0" marR="0" marT="0" marB="0" anchor="ctr"/>
                </a:tc>
                <a:tc>
                  <a:txBody>
                    <a:bodyPr/>
                    <a:lstStyle/>
                    <a:p>
                      <a:r>
                        <a:rPr lang="en-US"/>
                        <a:t>Total Stress</a:t>
                      </a:r>
                    </a:p>
                  </a:txBody>
                  <a:tcPr marL="0" marR="0" marT="0" marB="0" anchor="ctr"/>
                </a:tc>
                <a:tc>
                  <a:txBody>
                    <a:bodyPr/>
                    <a:lstStyle/>
                    <a:p>
                      <a:pPr algn="r"/>
                      <a:r>
                        <a:rPr lang="en-US" b="1"/>
                        <a:t>18812.5</a:t>
                      </a:r>
                    </a:p>
                  </a:txBody>
                  <a:tcPr marL="0" marR="0" marT="0" marB="0" anchor="ctr"/>
                </a:tc>
                <a:tc>
                  <a:txBody>
                    <a:bodyPr/>
                    <a:lstStyle/>
                    <a:p>
                      <a:r>
                        <a:rPr lang="en-US"/>
                        <a:t>psi</a:t>
                      </a:r>
                    </a:p>
                  </a:txBody>
                  <a:tcPr marL="0" marR="0" marT="0" marB="0" anchor="ctr"/>
                </a:tc>
                <a:extLst>
                  <a:ext uri="{0D108BD9-81ED-4DB2-BD59-A6C34878D82A}">
                    <a16:rowId xmlns:a16="http://schemas.microsoft.com/office/drawing/2014/main" val="2938456770"/>
                  </a:ext>
                </a:extLst>
              </a:tr>
            </a:tbl>
          </a:graphicData>
        </a:graphic>
      </p:graphicFrame>
      <p:sp>
        <p:nvSpPr>
          <p:cNvPr id="11" name="Text Placeholder 4">
            <a:extLst>
              <a:ext uri="{FF2B5EF4-FFF2-40B4-BE49-F238E27FC236}">
                <a16:creationId xmlns:a16="http://schemas.microsoft.com/office/drawing/2014/main" id="{AB025014-4826-4217-9FE5-FB2B366BF203}"/>
              </a:ext>
            </a:extLst>
          </p:cNvPr>
          <p:cNvSpPr>
            <a:spLocks noGrp="1"/>
          </p:cNvSpPr>
          <p:nvPr/>
        </p:nvSpPr>
        <p:spPr>
          <a:xfrm>
            <a:off x="340066" y="798639"/>
            <a:ext cx="8291302" cy="1248337"/>
          </a:xfrm>
          <a:prstGeom prst="rect">
            <a:avLst/>
          </a:prstGeom>
        </p:spPr>
        <p:txBody>
          <a:bodyPr vert="horz" lIns="91440" tIns="45720" rIns="91440" bIns="45720" rtlCol="0" anchor="t">
            <a:noAutofit/>
          </a:bodyPr>
          <a:lstStyle>
            <a:lvl1pPr marL="0" indent="0" algn="l" defTabSz="617162" rtl="0" eaLnBrk="1" latinLnBrk="0" hangingPunct="1">
              <a:lnSpc>
                <a:spcPct val="100000"/>
              </a:lnSpc>
              <a:spcBef>
                <a:spcPts val="810"/>
              </a:spcBef>
              <a:spcAft>
                <a:spcPts val="540"/>
              </a:spcAft>
              <a:buFont typeface="Arial" panose="020B0604020202020204" pitchFamily="34" charset="0"/>
              <a:buNone/>
              <a:defRPr sz="1800" b="0" kern="1200">
                <a:solidFill>
                  <a:schemeClr val="tx2"/>
                </a:solidFill>
                <a:latin typeface="+mn-lt"/>
                <a:ea typeface="+mn-ea"/>
                <a:cs typeface="+mn-cs"/>
              </a:defRPr>
            </a:lvl1pPr>
            <a:lvl2pPr marL="157159" indent="-157159" algn="l" defTabSz="617162" rtl="0" eaLnBrk="1" latinLnBrk="0" hangingPunct="1">
              <a:lnSpc>
                <a:spcPct val="100000"/>
              </a:lnSpc>
              <a:spcBef>
                <a:spcPts val="270"/>
              </a:spcBef>
              <a:spcAft>
                <a:spcPts val="270"/>
              </a:spcAft>
              <a:buFont typeface="Arial" panose="020B0604020202020204" pitchFamily="34" charset="0"/>
              <a:buChar char="•"/>
              <a:defRPr lang="en-US" sz="1400" kern="1200" dirty="0" smtClean="0">
                <a:solidFill>
                  <a:schemeClr val="tx2"/>
                </a:solidFill>
                <a:latin typeface="Arial" panose="020B0604020202020204" pitchFamily="34" charset="0"/>
                <a:ea typeface="+mn-ea"/>
                <a:cs typeface="Arial" panose="020B0604020202020204" pitchFamily="34" charset="0"/>
              </a:defRPr>
            </a:lvl2pPr>
            <a:lvl3pPr marL="334320" indent="-132871" algn="l" defTabSz="617162" rtl="0" eaLnBrk="1" latinLnBrk="0" hangingPunct="1">
              <a:lnSpc>
                <a:spcPct val="90000"/>
              </a:lnSpc>
              <a:spcBef>
                <a:spcPts val="270"/>
              </a:spcBef>
              <a:spcAft>
                <a:spcPts val="270"/>
              </a:spcAft>
              <a:buFont typeface="Arial" panose="020B0604020202020204" pitchFamily="34" charset="0"/>
              <a:buChar char="–"/>
              <a:defRPr sz="1050" kern="1200">
                <a:solidFill>
                  <a:schemeClr val="tx2"/>
                </a:solidFill>
                <a:latin typeface="+mn-lt"/>
                <a:ea typeface="+mn-ea"/>
                <a:cs typeface="+mn-cs"/>
              </a:defRPr>
            </a:lvl3pPr>
            <a:lvl4pPr marL="1080032" indent="-154289" algn="l" defTabSz="617162" rtl="0" eaLnBrk="1" latinLnBrk="0" hangingPunct="1">
              <a:lnSpc>
                <a:spcPct val="90000"/>
              </a:lnSpc>
              <a:spcBef>
                <a:spcPts val="337"/>
              </a:spcBef>
              <a:buFont typeface="Arial" panose="020B0604020202020204" pitchFamily="34" charset="0"/>
              <a:buChar char="•"/>
              <a:defRPr sz="1260" kern="1200">
                <a:solidFill>
                  <a:schemeClr val="accent3"/>
                </a:solidFill>
                <a:latin typeface="+mn-lt"/>
                <a:ea typeface="+mn-ea"/>
                <a:cs typeface="+mn-cs"/>
              </a:defRPr>
            </a:lvl4pPr>
            <a:lvl5pPr marL="1388615" indent="-154289" algn="l" defTabSz="617162" rtl="0" eaLnBrk="1" latinLnBrk="0" hangingPunct="1">
              <a:lnSpc>
                <a:spcPct val="90000"/>
              </a:lnSpc>
              <a:spcBef>
                <a:spcPts val="337"/>
              </a:spcBef>
              <a:buFont typeface="Arial" panose="020B0604020202020204" pitchFamily="34" charset="0"/>
              <a:buChar char="•"/>
              <a:defRPr sz="1260" kern="1200">
                <a:solidFill>
                  <a:schemeClr val="accent3"/>
                </a:solidFill>
                <a:latin typeface="+mn-lt"/>
                <a:ea typeface="+mn-ea"/>
                <a:cs typeface="+mn-cs"/>
              </a:defRPr>
            </a:lvl5pPr>
            <a:lvl6pPr marL="1697192"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6pPr>
            <a:lvl7pPr marL="200577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7pPr>
            <a:lvl8pPr marL="231435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8pPr>
            <a:lvl9pPr marL="2622937"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9pPr>
          </a:lstStyle>
          <a:p>
            <a:pPr marL="285750" indent="-285750">
              <a:buFont typeface="Arial" panose="020B0604020202020204" pitchFamily="34" charset="0"/>
              <a:buChar char="•"/>
            </a:pPr>
            <a:r>
              <a:rPr lang="en-US" sz="1200">
                <a:cs typeface="Arial"/>
              </a:rPr>
              <a:t>Latch Thickness= .3in</a:t>
            </a:r>
          </a:p>
          <a:p>
            <a:pPr marL="285750" indent="-285750">
              <a:buFont typeface="Arial" panose="020B0604020202020204" pitchFamily="34" charset="0"/>
              <a:buChar char="•"/>
            </a:pPr>
            <a:r>
              <a:rPr lang="en-US" sz="1200">
                <a:cs typeface="Arial"/>
              </a:rPr>
              <a:t>Factor of Safety, Yield = </a:t>
            </a:r>
            <a:r>
              <a:rPr lang="en-US" sz="1200" b="1">
                <a:cs typeface="Arial"/>
              </a:rPr>
              <a:t>1.65</a:t>
            </a:r>
          </a:p>
          <a:p>
            <a:pPr marL="285750" indent="-285750">
              <a:buFont typeface="Arial" panose="020B0604020202020204" pitchFamily="34" charset="0"/>
              <a:buChar char="•"/>
            </a:pPr>
            <a:r>
              <a:rPr lang="en-US" sz="1200">
                <a:cs typeface="Arial"/>
              </a:rPr>
              <a:t>Factor of Safety, Ultimate=</a:t>
            </a:r>
            <a:r>
              <a:rPr lang="en-US" sz="1200" b="1">
                <a:cs typeface="Arial"/>
              </a:rPr>
              <a:t> 3.89</a:t>
            </a:r>
          </a:p>
        </p:txBody>
      </p:sp>
      <p:pic>
        <p:nvPicPr>
          <p:cNvPr id="13" name="Picture 12" descr="Diagram&#10;&#10;Description automatically generated">
            <a:extLst>
              <a:ext uri="{FF2B5EF4-FFF2-40B4-BE49-F238E27FC236}">
                <a16:creationId xmlns:a16="http://schemas.microsoft.com/office/drawing/2014/main" id="{B8ECA773-495D-4BD8-8DDB-9C8F9B3F452A}"/>
              </a:ext>
            </a:extLst>
          </p:cNvPr>
          <p:cNvPicPr>
            <a:picLocks noChangeAspect="1"/>
          </p:cNvPicPr>
          <p:nvPr/>
        </p:nvPicPr>
        <p:blipFill>
          <a:blip r:embed="rId2"/>
          <a:stretch>
            <a:fillRect/>
          </a:stretch>
        </p:blipFill>
        <p:spPr>
          <a:xfrm>
            <a:off x="248380" y="3582585"/>
            <a:ext cx="2743200" cy="807813"/>
          </a:xfrm>
          <a:prstGeom prst="rect">
            <a:avLst/>
          </a:prstGeom>
        </p:spPr>
      </p:pic>
      <p:pic>
        <p:nvPicPr>
          <p:cNvPr id="15" name="Picture 14" descr="Text&#10;&#10;Description automatically generated">
            <a:extLst>
              <a:ext uri="{FF2B5EF4-FFF2-40B4-BE49-F238E27FC236}">
                <a16:creationId xmlns:a16="http://schemas.microsoft.com/office/drawing/2014/main" id="{414CBC11-7424-4D40-B027-4F643F7798AC}"/>
              </a:ext>
            </a:extLst>
          </p:cNvPr>
          <p:cNvPicPr>
            <a:picLocks noChangeAspect="1"/>
          </p:cNvPicPr>
          <p:nvPr/>
        </p:nvPicPr>
        <p:blipFill>
          <a:blip r:embed="rId3"/>
          <a:stretch>
            <a:fillRect/>
          </a:stretch>
        </p:blipFill>
        <p:spPr>
          <a:xfrm>
            <a:off x="3093069" y="3646006"/>
            <a:ext cx="1619250" cy="419100"/>
          </a:xfrm>
          <a:prstGeom prst="rect">
            <a:avLst/>
          </a:prstGeom>
        </p:spPr>
      </p:pic>
      <p:pic>
        <p:nvPicPr>
          <p:cNvPr id="17" name="Picture 16">
            <a:extLst>
              <a:ext uri="{FF2B5EF4-FFF2-40B4-BE49-F238E27FC236}">
                <a16:creationId xmlns:a16="http://schemas.microsoft.com/office/drawing/2014/main" id="{D7FBDEC3-4793-4504-B773-D4103CB9CABC}"/>
              </a:ext>
            </a:extLst>
          </p:cNvPr>
          <p:cNvPicPr>
            <a:picLocks noChangeAspect="1"/>
          </p:cNvPicPr>
          <p:nvPr/>
        </p:nvPicPr>
        <p:blipFill>
          <a:blip r:embed="rId4"/>
          <a:stretch>
            <a:fillRect/>
          </a:stretch>
        </p:blipFill>
        <p:spPr>
          <a:xfrm>
            <a:off x="3093069" y="4136268"/>
            <a:ext cx="771525" cy="247650"/>
          </a:xfrm>
          <a:prstGeom prst="rect">
            <a:avLst/>
          </a:prstGeom>
        </p:spPr>
      </p:pic>
      <p:pic>
        <p:nvPicPr>
          <p:cNvPr id="19" name="Picture 18">
            <a:extLst>
              <a:ext uri="{FF2B5EF4-FFF2-40B4-BE49-F238E27FC236}">
                <a16:creationId xmlns:a16="http://schemas.microsoft.com/office/drawing/2014/main" id="{3064BAF1-7C88-4FCF-8F04-8A30C6FDE29C}"/>
              </a:ext>
            </a:extLst>
          </p:cNvPr>
          <p:cNvPicPr>
            <a:picLocks noChangeAspect="1"/>
          </p:cNvPicPr>
          <p:nvPr/>
        </p:nvPicPr>
        <p:blipFill>
          <a:blip r:embed="rId5"/>
          <a:stretch>
            <a:fillRect/>
          </a:stretch>
        </p:blipFill>
        <p:spPr>
          <a:xfrm>
            <a:off x="3093069" y="4406777"/>
            <a:ext cx="1285875" cy="257175"/>
          </a:xfrm>
          <a:prstGeom prst="rect">
            <a:avLst/>
          </a:prstGeom>
        </p:spPr>
      </p:pic>
      <p:pic>
        <p:nvPicPr>
          <p:cNvPr id="21" name="Picture 20" descr="Text, letter&#10;&#10;Description automatically generated">
            <a:extLst>
              <a:ext uri="{FF2B5EF4-FFF2-40B4-BE49-F238E27FC236}">
                <a16:creationId xmlns:a16="http://schemas.microsoft.com/office/drawing/2014/main" id="{EDFF2CC4-1DCF-49B2-B703-D1CE695728A9}"/>
              </a:ext>
            </a:extLst>
          </p:cNvPr>
          <p:cNvPicPr>
            <a:picLocks noChangeAspect="1"/>
          </p:cNvPicPr>
          <p:nvPr/>
        </p:nvPicPr>
        <p:blipFill>
          <a:blip r:embed="rId6"/>
          <a:stretch>
            <a:fillRect/>
          </a:stretch>
        </p:blipFill>
        <p:spPr>
          <a:xfrm>
            <a:off x="5501748" y="3561736"/>
            <a:ext cx="2743200" cy="1238639"/>
          </a:xfrm>
          <a:prstGeom prst="rect">
            <a:avLst/>
          </a:prstGeom>
        </p:spPr>
      </p:pic>
      <p:pic>
        <p:nvPicPr>
          <p:cNvPr id="23" name="Picture 22" descr="Diagram&#10;&#10;Description automatically generated">
            <a:extLst>
              <a:ext uri="{FF2B5EF4-FFF2-40B4-BE49-F238E27FC236}">
                <a16:creationId xmlns:a16="http://schemas.microsoft.com/office/drawing/2014/main" id="{D4D9B95D-2C12-4467-968F-045F2A34F800}"/>
              </a:ext>
            </a:extLst>
          </p:cNvPr>
          <p:cNvPicPr>
            <a:picLocks noChangeAspect="1"/>
          </p:cNvPicPr>
          <p:nvPr/>
        </p:nvPicPr>
        <p:blipFill>
          <a:blip r:embed="rId7"/>
          <a:stretch>
            <a:fillRect/>
          </a:stretch>
        </p:blipFill>
        <p:spPr>
          <a:xfrm>
            <a:off x="3093069" y="4644172"/>
            <a:ext cx="922805" cy="467286"/>
          </a:xfrm>
          <a:prstGeom prst="rect">
            <a:avLst/>
          </a:prstGeom>
        </p:spPr>
      </p:pic>
      <p:sp>
        <p:nvSpPr>
          <p:cNvPr id="25" name="TextBox 9">
            <a:extLst>
              <a:ext uri="{FF2B5EF4-FFF2-40B4-BE49-F238E27FC236}">
                <a16:creationId xmlns:a16="http://schemas.microsoft.com/office/drawing/2014/main" id="{F6E749AC-A434-4706-A5DA-80F4E207FF30}"/>
              </a:ext>
            </a:extLst>
          </p:cNvPr>
          <p:cNvSpPr txBox="1"/>
          <p:nvPr/>
        </p:nvSpPr>
        <p:spPr>
          <a:xfrm>
            <a:off x="4744454" y="746782"/>
            <a:ext cx="2128894" cy="276999"/>
          </a:xfrm>
          <a:prstGeom prst="rect">
            <a:avLst/>
          </a:prstGeom>
          <a:noFill/>
        </p:spPr>
        <p:txBody>
          <a:bodyPr wrap="square" rtlCol="0">
            <a:spAutoFit/>
          </a:bodyPr>
          <a:lst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a:lstStyle>
          <a:p>
            <a:r>
              <a:rPr lang="en-US" sz="1200"/>
              <a:t>Table  9: Latch Analysis [7]</a:t>
            </a:r>
          </a:p>
        </p:txBody>
      </p:sp>
      <p:sp>
        <p:nvSpPr>
          <p:cNvPr id="27" name="TextBox 10">
            <a:extLst>
              <a:ext uri="{FF2B5EF4-FFF2-40B4-BE49-F238E27FC236}">
                <a16:creationId xmlns:a16="http://schemas.microsoft.com/office/drawing/2014/main" id="{4D5CFFE4-28E2-4B3A-82C8-C4F017F7A663}"/>
              </a:ext>
            </a:extLst>
          </p:cNvPr>
          <p:cNvSpPr txBox="1"/>
          <p:nvPr/>
        </p:nvSpPr>
        <p:spPr>
          <a:xfrm>
            <a:off x="455251" y="4442538"/>
            <a:ext cx="2128894" cy="461665"/>
          </a:xfrm>
          <a:prstGeom prst="rect">
            <a:avLst/>
          </a:prstGeom>
          <a:noFill/>
        </p:spPr>
        <p:txBody>
          <a:bodyPr wrap="square" rtlCol="0">
            <a:spAutoFit/>
          </a:bodyPr>
          <a:lst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a:lstStyle>
          <a:p>
            <a:r>
              <a:rPr lang="en-US" sz="1200"/>
              <a:t>Figure 49: Cantilever Beam Representing Latch</a:t>
            </a:r>
          </a:p>
        </p:txBody>
      </p:sp>
      <p:sp>
        <p:nvSpPr>
          <p:cNvPr id="29" name="TextBox 11">
            <a:extLst>
              <a:ext uri="{FF2B5EF4-FFF2-40B4-BE49-F238E27FC236}">
                <a16:creationId xmlns:a16="http://schemas.microsoft.com/office/drawing/2014/main" id="{6C2785B6-0DAF-4155-8521-02EA10FD65EB}"/>
              </a:ext>
            </a:extLst>
          </p:cNvPr>
          <p:cNvSpPr txBox="1"/>
          <p:nvPr/>
        </p:nvSpPr>
        <p:spPr>
          <a:xfrm>
            <a:off x="4043306" y="4767281"/>
            <a:ext cx="2128894" cy="276999"/>
          </a:xfrm>
          <a:prstGeom prst="rect">
            <a:avLst/>
          </a:prstGeom>
          <a:noFill/>
        </p:spPr>
        <p:txBody>
          <a:bodyPr wrap="square" rtlCol="0">
            <a:spAutoFit/>
          </a:bodyPr>
          <a:lst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a:lstStyle>
          <a:p>
            <a:r>
              <a:rPr lang="en-US" sz="1200"/>
              <a:t>Figure 17: Rubber Bumper</a:t>
            </a:r>
          </a:p>
        </p:txBody>
      </p:sp>
    </p:spTree>
    <p:extLst>
      <p:ext uri="{BB962C8B-B14F-4D97-AF65-F5344CB8AC3E}">
        <p14:creationId xmlns:p14="http://schemas.microsoft.com/office/powerpoint/2010/main" val="20268188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965FFC-7D71-49FE-9DF2-546954F61EA1}"/>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C458BFE4-7C9D-4477-8296-070A62F36859}"/>
              </a:ext>
            </a:extLst>
          </p:cNvPr>
          <p:cNvSpPr>
            <a:spLocks noGrp="1"/>
          </p:cNvSpPr>
          <p:nvPr>
            <p:ph type="sldNum" sz="quarter" idx="4"/>
          </p:nvPr>
        </p:nvSpPr>
        <p:spPr/>
        <p:txBody>
          <a:bodyPr/>
          <a:lstStyle/>
          <a:p>
            <a:fld id="{32A2F39E-E4DB-494E-AB40-38356C65078C}" type="slidenum">
              <a:rPr lang="en-US" smtClean="0"/>
              <a:pPr/>
              <a:t>57</a:t>
            </a:fld>
            <a:endParaRPr lang="en-US"/>
          </a:p>
        </p:txBody>
      </p:sp>
      <p:sp>
        <p:nvSpPr>
          <p:cNvPr id="4" name="Title 3">
            <a:extLst>
              <a:ext uri="{FF2B5EF4-FFF2-40B4-BE49-F238E27FC236}">
                <a16:creationId xmlns:a16="http://schemas.microsoft.com/office/drawing/2014/main" id="{42FC4FFC-7E01-4B5B-B53F-8BF026AFA582}"/>
              </a:ext>
            </a:extLst>
          </p:cNvPr>
          <p:cNvSpPr>
            <a:spLocks noGrp="1"/>
          </p:cNvSpPr>
          <p:nvPr>
            <p:ph type="title"/>
          </p:nvPr>
        </p:nvSpPr>
        <p:spPr/>
        <p:txBody>
          <a:bodyPr/>
          <a:lstStyle/>
          <a:p>
            <a:r>
              <a:rPr lang="en-US"/>
              <a:t>Appendix E: Torsion Spring Analysis</a:t>
            </a:r>
          </a:p>
        </p:txBody>
      </p:sp>
      <p:graphicFrame>
        <p:nvGraphicFramePr>
          <p:cNvPr id="6" name="Table 5">
            <a:extLst>
              <a:ext uri="{FF2B5EF4-FFF2-40B4-BE49-F238E27FC236}">
                <a16:creationId xmlns:a16="http://schemas.microsoft.com/office/drawing/2014/main" id="{09907B5B-E9D7-4B32-A3F1-3A4BD1267080}"/>
              </a:ext>
            </a:extLst>
          </p:cNvPr>
          <p:cNvGraphicFramePr>
            <a:graphicFrameLocks noGrp="1"/>
          </p:cNvGraphicFramePr>
          <p:nvPr>
            <p:extLst>
              <p:ext uri="{D42A27DB-BD31-4B8C-83A1-F6EECF244321}">
                <p14:modId xmlns:p14="http://schemas.microsoft.com/office/powerpoint/2010/main" val="2430048674"/>
              </p:ext>
            </p:extLst>
          </p:nvPr>
        </p:nvGraphicFramePr>
        <p:xfrm>
          <a:off x="632346" y="865500"/>
          <a:ext cx="2895600" cy="1985010"/>
        </p:xfrm>
        <a:graphic>
          <a:graphicData uri="http://schemas.openxmlformats.org/drawingml/2006/table">
            <a:tbl>
              <a:tblPr firstRow="1" bandRow="1">
                <a:tableStyleId>{5C22544A-7EE6-4342-B048-85BDC9FD1C3A}</a:tableStyleId>
              </a:tblPr>
              <a:tblGrid>
                <a:gridCol w="1500360">
                  <a:extLst>
                    <a:ext uri="{9D8B030D-6E8A-4147-A177-3AD203B41FA5}">
                      <a16:colId xmlns:a16="http://schemas.microsoft.com/office/drawing/2014/main" val="1458580851"/>
                    </a:ext>
                  </a:extLst>
                </a:gridCol>
                <a:gridCol w="1395240">
                  <a:extLst>
                    <a:ext uri="{9D8B030D-6E8A-4147-A177-3AD203B41FA5}">
                      <a16:colId xmlns:a16="http://schemas.microsoft.com/office/drawing/2014/main" val="2979399349"/>
                    </a:ext>
                  </a:extLst>
                </a:gridCol>
              </a:tblGrid>
              <a:tr h="182880">
                <a:tc gridSpan="2">
                  <a:txBody>
                    <a:bodyPr/>
                    <a:lstStyle/>
                    <a:p>
                      <a:pPr algn="ctr" fontAlgn="b"/>
                      <a:r>
                        <a:rPr lang="en-US" sz="1100" u="none" strike="noStrike">
                          <a:effectLst/>
                        </a:rPr>
                        <a:t>Torsion Spring Parameters</a:t>
                      </a:r>
                      <a:endParaRPr lang="en-US" sz="1100" b="0" i="0" u="none" strike="noStrike">
                        <a:solidFill>
                          <a:srgbClr val="FFFFFF"/>
                        </a:solidFill>
                        <a:effectLst/>
                        <a:latin typeface="Calibri" panose="020F0502020204030204" pitchFamily="34" charset="0"/>
                      </a:endParaRPr>
                    </a:p>
                  </a:txBody>
                  <a:tcPr marL="3810" marR="3810" marT="3810" marB="0" anchor="b"/>
                </a:tc>
                <a:tc hMerge="1">
                  <a:txBody>
                    <a:bodyPr/>
                    <a:lstStyle/>
                    <a:p>
                      <a:endParaRPr lang="en-US"/>
                    </a:p>
                  </a:txBody>
                  <a:tcPr/>
                </a:tc>
                <a:extLst>
                  <a:ext uri="{0D108BD9-81ED-4DB2-BD59-A6C34878D82A}">
                    <a16:rowId xmlns:a16="http://schemas.microsoft.com/office/drawing/2014/main" val="585439294"/>
                  </a:ext>
                </a:extLst>
              </a:tr>
              <a:tr h="182880">
                <a:tc>
                  <a:txBody>
                    <a:bodyPr/>
                    <a:lstStyle/>
                    <a:p>
                      <a:pPr algn="ctr" fontAlgn="b"/>
                      <a:r>
                        <a:rPr lang="en-US" sz="1100" u="none" strike="noStrike">
                          <a:effectLst/>
                        </a:rPr>
                        <a:t>Wire Material</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u="none" strike="noStrike">
                          <a:effectLst/>
                        </a:rPr>
                        <a:t>Music Wire ASTM A228</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487418657"/>
                  </a:ext>
                </a:extLst>
              </a:tr>
              <a:tr h="182880">
                <a:tc>
                  <a:txBody>
                    <a:bodyPr/>
                    <a:lstStyle/>
                    <a:p>
                      <a:pPr algn="ctr" fontAlgn="b"/>
                      <a:r>
                        <a:rPr lang="en-US" sz="1100" u="none" strike="noStrike">
                          <a:effectLst/>
                        </a:rPr>
                        <a:t>A [kpsi*in^m]</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u="none" strike="noStrike">
                          <a:effectLst/>
                        </a:rPr>
                        <a:t>201</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664477671"/>
                  </a:ext>
                </a:extLst>
              </a:tr>
              <a:tr h="182880">
                <a:tc>
                  <a:txBody>
                    <a:bodyPr/>
                    <a:lstStyle/>
                    <a:p>
                      <a:pPr algn="ctr" fontAlgn="b"/>
                      <a:r>
                        <a:rPr lang="en-US" sz="1100" u="none" strike="noStrike">
                          <a:effectLst/>
                        </a:rPr>
                        <a:t>m</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u="none" strike="noStrike">
                          <a:effectLst/>
                        </a:rPr>
                        <a:t>0.145</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699936458"/>
                  </a:ext>
                </a:extLst>
              </a:tr>
              <a:tr h="182880">
                <a:tc>
                  <a:txBody>
                    <a:bodyPr/>
                    <a:lstStyle/>
                    <a:p>
                      <a:pPr algn="ctr" fontAlgn="b"/>
                      <a:r>
                        <a:rPr lang="en-US" sz="1100" u="none" strike="noStrike">
                          <a:effectLst/>
                        </a:rPr>
                        <a:t>Wire diameter [in]</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u="none" strike="noStrike">
                          <a:effectLst/>
                        </a:rPr>
                        <a:t>0.08</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108468937"/>
                  </a:ext>
                </a:extLst>
              </a:tr>
              <a:tr h="182880">
                <a:tc>
                  <a:txBody>
                    <a:bodyPr/>
                    <a:lstStyle/>
                    <a:p>
                      <a:pPr algn="ctr" fontAlgn="b"/>
                      <a:r>
                        <a:rPr lang="en-US" sz="1100" u="none" strike="noStrike">
                          <a:effectLst/>
                        </a:rPr>
                        <a:t>Outside Diameter [in]</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u="none" strike="noStrike">
                          <a:effectLst/>
                        </a:rPr>
                        <a:t>0.98</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684512320"/>
                  </a:ext>
                </a:extLst>
              </a:tr>
              <a:tr h="182880">
                <a:tc>
                  <a:txBody>
                    <a:bodyPr/>
                    <a:lstStyle/>
                    <a:p>
                      <a:pPr algn="ctr" fontAlgn="b"/>
                      <a:r>
                        <a:rPr lang="en-US" sz="1100" u="none" strike="noStrike">
                          <a:effectLst/>
                        </a:rPr>
                        <a:t># of Coils</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216259774"/>
                  </a:ext>
                </a:extLst>
              </a:tr>
              <a:tr h="182880">
                <a:tc>
                  <a:txBody>
                    <a:bodyPr/>
                    <a:lstStyle/>
                    <a:p>
                      <a:pPr algn="ctr" fontAlgn="b"/>
                      <a:r>
                        <a:rPr lang="en-US" sz="1100" u="none" strike="noStrike">
                          <a:effectLst/>
                        </a:rPr>
                        <a:t>Pin Diameter [in]</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u="none" strike="noStrike">
                          <a:effectLst/>
                        </a:rPr>
                        <a:t>0.8</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13608338"/>
                  </a:ext>
                </a:extLst>
              </a:tr>
              <a:tr h="182880">
                <a:tc>
                  <a:txBody>
                    <a:bodyPr/>
                    <a:lstStyle/>
                    <a:p>
                      <a:pPr algn="ctr" fontAlgn="b"/>
                      <a:r>
                        <a:rPr lang="en-US" sz="1100" u="none" strike="noStrike">
                          <a:effectLst/>
                        </a:rPr>
                        <a:t>Leg Length #1 [in]</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u="none" strike="noStrike">
                          <a:effectLst/>
                        </a:rPr>
                        <a:t>0.5</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4187591162"/>
                  </a:ext>
                </a:extLst>
              </a:tr>
              <a:tr h="182880">
                <a:tc>
                  <a:txBody>
                    <a:bodyPr/>
                    <a:lstStyle/>
                    <a:p>
                      <a:pPr algn="ctr" fontAlgn="b"/>
                      <a:r>
                        <a:rPr lang="en-US" sz="1100" u="none" strike="noStrike">
                          <a:effectLst/>
                        </a:rPr>
                        <a:t>Leg Length #2 [in]</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ctr" fontAlgn="b"/>
                      <a:r>
                        <a:rPr lang="en-US" sz="1100" u="none" strike="noStrike">
                          <a:effectLst/>
                        </a:rPr>
                        <a:t>0.4</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4198126851"/>
                  </a:ext>
                </a:extLst>
              </a:tr>
            </a:tbl>
          </a:graphicData>
        </a:graphic>
      </p:graphicFrame>
      <p:graphicFrame>
        <p:nvGraphicFramePr>
          <p:cNvPr id="7" name="Table 6">
            <a:extLst>
              <a:ext uri="{FF2B5EF4-FFF2-40B4-BE49-F238E27FC236}">
                <a16:creationId xmlns:a16="http://schemas.microsoft.com/office/drawing/2014/main" id="{48C090FE-A7EF-4399-9EA8-2D807D77B889}"/>
              </a:ext>
            </a:extLst>
          </p:cNvPr>
          <p:cNvGraphicFramePr>
            <a:graphicFrameLocks noGrp="1"/>
          </p:cNvGraphicFramePr>
          <p:nvPr>
            <p:extLst>
              <p:ext uri="{D42A27DB-BD31-4B8C-83A1-F6EECF244321}">
                <p14:modId xmlns:p14="http://schemas.microsoft.com/office/powerpoint/2010/main" val="1474293523"/>
              </p:ext>
            </p:extLst>
          </p:nvPr>
        </p:nvGraphicFramePr>
        <p:xfrm>
          <a:off x="632346" y="2850510"/>
          <a:ext cx="2895600" cy="2141220"/>
        </p:xfrm>
        <a:graphic>
          <a:graphicData uri="http://schemas.openxmlformats.org/drawingml/2006/table">
            <a:tbl>
              <a:tblPr firstRow="1" bandRow="1">
                <a:tableStyleId>{5C22544A-7EE6-4342-B048-85BDC9FD1C3A}</a:tableStyleId>
              </a:tblPr>
              <a:tblGrid>
                <a:gridCol w="1500360">
                  <a:extLst>
                    <a:ext uri="{9D8B030D-6E8A-4147-A177-3AD203B41FA5}">
                      <a16:colId xmlns:a16="http://schemas.microsoft.com/office/drawing/2014/main" val="2458820508"/>
                    </a:ext>
                  </a:extLst>
                </a:gridCol>
                <a:gridCol w="1395240">
                  <a:extLst>
                    <a:ext uri="{9D8B030D-6E8A-4147-A177-3AD203B41FA5}">
                      <a16:colId xmlns:a16="http://schemas.microsoft.com/office/drawing/2014/main" val="1097644932"/>
                    </a:ext>
                  </a:extLst>
                </a:gridCol>
              </a:tblGrid>
              <a:tr h="182880">
                <a:tc gridSpan="2">
                  <a:txBody>
                    <a:bodyPr/>
                    <a:lstStyle/>
                    <a:p>
                      <a:pPr algn="ctr" fontAlgn="b"/>
                      <a:r>
                        <a:rPr lang="en-US" sz="1100" u="none" strike="noStrike">
                          <a:effectLst/>
                        </a:rPr>
                        <a:t>Torsion Spring Design Parameters</a:t>
                      </a:r>
                      <a:endParaRPr lang="en-US" sz="1100" b="0" i="0" u="none" strike="noStrike">
                        <a:solidFill>
                          <a:srgbClr val="000000"/>
                        </a:solidFill>
                        <a:effectLst/>
                        <a:latin typeface="Calibri" panose="020F0502020204030204" pitchFamily="34" charset="0"/>
                      </a:endParaRPr>
                    </a:p>
                  </a:txBody>
                  <a:tcPr marL="3810" marR="3810" marT="3810" marB="0" anchor="b"/>
                </a:tc>
                <a:tc hMerge="1">
                  <a:txBody>
                    <a:bodyPr/>
                    <a:lstStyle/>
                    <a:p>
                      <a:endParaRPr lang="en-US"/>
                    </a:p>
                  </a:txBody>
                  <a:tcPr/>
                </a:tc>
                <a:extLst>
                  <a:ext uri="{0D108BD9-81ED-4DB2-BD59-A6C34878D82A}">
                    <a16:rowId xmlns:a16="http://schemas.microsoft.com/office/drawing/2014/main" val="2248404009"/>
                  </a:ext>
                </a:extLst>
              </a:tr>
              <a:tr h="182880">
                <a:tc>
                  <a:txBody>
                    <a:bodyPr/>
                    <a:lstStyle/>
                    <a:p>
                      <a:pPr algn="l" fontAlgn="b"/>
                      <a:r>
                        <a:rPr lang="en-US" sz="1100" u="none" strike="noStrike">
                          <a:effectLst/>
                        </a:rPr>
                        <a:t>Sut [kpsi]</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289.900</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964886965"/>
                  </a:ext>
                </a:extLst>
              </a:tr>
              <a:tr h="182880">
                <a:tc>
                  <a:txBody>
                    <a:bodyPr/>
                    <a:lstStyle/>
                    <a:p>
                      <a:pPr algn="l" fontAlgn="b"/>
                      <a:r>
                        <a:rPr lang="en-US" sz="1100" u="none" strike="noStrike">
                          <a:effectLst/>
                        </a:rPr>
                        <a:t>Sy [kpsi]</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226.122</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815518528"/>
                  </a:ext>
                </a:extLst>
              </a:tr>
              <a:tr h="182880">
                <a:tc>
                  <a:txBody>
                    <a:bodyPr/>
                    <a:lstStyle/>
                    <a:p>
                      <a:pPr algn="l" fontAlgn="b"/>
                      <a:r>
                        <a:rPr lang="en-US" sz="1100" u="none" strike="noStrike">
                          <a:effectLst/>
                        </a:rPr>
                        <a:t>Mean Coil Diameter [in]</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0.900</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754040319"/>
                  </a:ext>
                </a:extLst>
              </a:tr>
              <a:tr h="182880">
                <a:tc>
                  <a:txBody>
                    <a:bodyPr/>
                    <a:lstStyle/>
                    <a:p>
                      <a:pPr algn="l" fontAlgn="b"/>
                      <a:r>
                        <a:rPr lang="en-US" sz="1100" u="none" strike="noStrike">
                          <a:effectLst/>
                        </a:rPr>
                        <a:t>Spring Index</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11.250</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829953574"/>
                  </a:ext>
                </a:extLst>
              </a:tr>
              <a:tr h="182880">
                <a:tc>
                  <a:txBody>
                    <a:bodyPr/>
                    <a:lstStyle/>
                    <a:p>
                      <a:pPr algn="l" fontAlgn="b"/>
                      <a:r>
                        <a:rPr lang="en-US" sz="1100" u="none" strike="noStrike">
                          <a:effectLst/>
                        </a:rPr>
                        <a:t>Stress-Correction Factor</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1.071</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931742183"/>
                  </a:ext>
                </a:extLst>
              </a:tr>
              <a:tr h="182880">
                <a:tc>
                  <a:txBody>
                    <a:bodyPr/>
                    <a:lstStyle/>
                    <a:p>
                      <a:pPr algn="l" fontAlgn="b"/>
                      <a:r>
                        <a:rPr lang="en-US" sz="1100" u="none" strike="noStrike">
                          <a:effectLst/>
                        </a:rPr>
                        <a:t>Max Torque [lbf*in]</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10.613</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920259027"/>
                  </a:ext>
                </a:extLst>
              </a:tr>
              <a:tr h="182880">
                <a:tc>
                  <a:txBody>
                    <a:bodyPr/>
                    <a:lstStyle/>
                    <a:p>
                      <a:pPr algn="l" fontAlgn="b"/>
                      <a:r>
                        <a:rPr lang="en-US" sz="1100" u="none" strike="noStrike">
                          <a:effectLst/>
                        </a:rPr>
                        <a:t>Max Bending Stress [kpsi]</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226.122</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2296401194"/>
                  </a:ext>
                </a:extLst>
              </a:tr>
              <a:tr h="182880">
                <a:tc>
                  <a:txBody>
                    <a:bodyPr/>
                    <a:lstStyle/>
                    <a:p>
                      <a:pPr algn="l" fontAlgn="b"/>
                      <a:r>
                        <a:rPr lang="en-US" sz="1100" u="none" strike="noStrike">
                          <a:effectLst/>
                        </a:rPr>
                        <a:t># of Turns of Coil Body</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0.353</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623303707"/>
                  </a:ext>
                </a:extLst>
              </a:tr>
              <a:tr h="182880">
                <a:tc>
                  <a:txBody>
                    <a:bodyPr/>
                    <a:lstStyle/>
                    <a:p>
                      <a:pPr algn="l" fontAlgn="b"/>
                      <a:r>
                        <a:rPr lang="en-US" sz="1100" u="none" strike="noStrike">
                          <a:effectLst/>
                        </a:rPr>
                        <a:t>Loaded Clearance [in]</a:t>
                      </a:r>
                      <a:endParaRPr lang="en-US" sz="1100" b="0" i="0" u="none" strike="noStrike">
                        <a:solidFill>
                          <a:srgbClr val="000000"/>
                        </a:solidFill>
                        <a:effectLst/>
                        <a:latin typeface="Calibri" panose="020F0502020204030204" pitchFamily="34" charset="0"/>
                      </a:endParaRPr>
                    </a:p>
                  </a:txBody>
                  <a:tcPr marL="3810" marR="3810" marT="3810" marB="0" anchor="b"/>
                </a:tc>
                <a:tc>
                  <a:txBody>
                    <a:bodyPr/>
                    <a:lstStyle/>
                    <a:p>
                      <a:pPr algn="r" fontAlgn="b"/>
                      <a:r>
                        <a:rPr lang="en-US" sz="1100" u="none" strike="noStrike">
                          <a:effectLst/>
                        </a:rPr>
                        <a:t>0.053</a:t>
                      </a:r>
                      <a:endParaRPr lang="en-US" sz="1100" b="0" i="0" u="none" strike="noStrike">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275322692"/>
                  </a:ext>
                </a:extLst>
              </a:tr>
            </a:tbl>
          </a:graphicData>
        </a:graphic>
      </p:graphicFrame>
      <p:pic>
        <p:nvPicPr>
          <p:cNvPr id="9" name="Picture 8" descr="Text&#10;&#10;Description automatically generated">
            <a:extLst>
              <a:ext uri="{FF2B5EF4-FFF2-40B4-BE49-F238E27FC236}">
                <a16:creationId xmlns:a16="http://schemas.microsoft.com/office/drawing/2014/main" id="{A7B48626-D565-4C96-8CF0-2558D121AF5F}"/>
              </a:ext>
            </a:extLst>
          </p:cNvPr>
          <p:cNvPicPr>
            <a:picLocks noChangeAspect="1"/>
          </p:cNvPicPr>
          <p:nvPr/>
        </p:nvPicPr>
        <p:blipFill>
          <a:blip r:embed="rId2"/>
          <a:stretch>
            <a:fillRect/>
          </a:stretch>
        </p:blipFill>
        <p:spPr>
          <a:xfrm>
            <a:off x="3820226" y="1237397"/>
            <a:ext cx="1329755" cy="794243"/>
          </a:xfrm>
          <a:prstGeom prst="rect">
            <a:avLst/>
          </a:prstGeom>
        </p:spPr>
      </p:pic>
      <p:pic>
        <p:nvPicPr>
          <p:cNvPr id="11" name="Picture 10" descr="A picture containing clock, meter&#10;&#10;Description automatically generated">
            <a:extLst>
              <a:ext uri="{FF2B5EF4-FFF2-40B4-BE49-F238E27FC236}">
                <a16:creationId xmlns:a16="http://schemas.microsoft.com/office/drawing/2014/main" id="{B22E603A-2EAF-4DF2-BE62-89241EFEC3EB}"/>
              </a:ext>
            </a:extLst>
          </p:cNvPr>
          <p:cNvPicPr>
            <a:picLocks noChangeAspect="1"/>
          </p:cNvPicPr>
          <p:nvPr/>
        </p:nvPicPr>
        <p:blipFill>
          <a:blip r:embed="rId3"/>
          <a:stretch>
            <a:fillRect/>
          </a:stretch>
        </p:blipFill>
        <p:spPr>
          <a:xfrm>
            <a:off x="3820226" y="2031640"/>
            <a:ext cx="1593796" cy="691285"/>
          </a:xfrm>
          <a:prstGeom prst="rect">
            <a:avLst/>
          </a:prstGeom>
        </p:spPr>
      </p:pic>
      <p:pic>
        <p:nvPicPr>
          <p:cNvPr id="13" name="Picture 12" descr="Text&#10;&#10;Description automatically generated">
            <a:extLst>
              <a:ext uri="{FF2B5EF4-FFF2-40B4-BE49-F238E27FC236}">
                <a16:creationId xmlns:a16="http://schemas.microsoft.com/office/drawing/2014/main" id="{B3653831-C012-4886-BE2D-6AF4B1E438B3}"/>
              </a:ext>
            </a:extLst>
          </p:cNvPr>
          <p:cNvPicPr>
            <a:picLocks noChangeAspect="1"/>
          </p:cNvPicPr>
          <p:nvPr/>
        </p:nvPicPr>
        <p:blipFill>
          <a:blip r:embed="rId4"/>
          <a:stretch>
            <a:fillRect/>
          </a:stretch>
        </p:blipFill>
        <p:spPr>
          <a:xfrm>
            <a:off x="3820226" y="2920840"/>
            <a:ext cx="1178105" cy="691285"/>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6DA093A-60E2-4D61-B875-1B9ADAB523B5}"/>
                  </a:ext>
                </a:extLst>
              </p:cNvPr>
              <p:cNvSpPr txBox="1"/>
              <p:nvPr/>
            </p:nvSpPr>
            <p:spPr>
              <a:xfrm>
                <a:off x="6424272" y="2643623"/>
                <a:ext cx="2522468" cy="2123658"/>
              </a:xfrm>
              <a:prstGeom prst="rect">
                <a:avLst/>
              </a:prstGeom>
              <a:noFill/>
            </p:spPr>
            <p:txBody>
              <a:bodyPr wrap="square" rtlCol="0">
                <a:spAutoFit/>
              </a:bodyPr>
              <a:lstStyle/>
              <a:p>
                <a:r>
                  <a:rPr lang="el-GR" sz="1200">
                    <a:solidFill>
                      <a:srgbClr val="000000"/>
                    </a:solidFill>
                  </a:rPr>
                  <a:t>σ</a:t>
                </a:r>
                <a:r>
                  <a:rPr lang="en-US" sz="1200">
                    <a:solidFill>
                      <a:srgbClr val="000000"/>
                    </a:solidFill>
                  </a:rPr>
                  <a:t> = bending stress</a:t>
                </a:r>
              </a:p>
              <a:p>
                <a:r>
                  <a:rPr lang="en-US" sz="1200">
                    <a:solidFill>
                      <a:srgbClr val="000000"/>
                    </a:solidFill>
                  </a:rPr>
                  <a:t>Ki = internal stress correction factor</a:t>
                </a:r>
              </a:p>
              <a:p>
                <a:r>
                  <a:rPr lang="en-US" sz="1200">
                    <a:solidFill>
                      <a:srgbClr val="000000"/>
                    </a:solidFill>
                  </a:rPr>
                  <a:t>C = spring index</a:t>
                </a:r>
              </a:p>
              <a:p>
                <a:r>
                  <a:rPr lang="en-US" sz="1200" err="1">
                    <a:solidFill>
                      <a:srgbClr val="000000"/>
                    </a:solidFill>
                  </a:rPr>
                  <a:t>Nb</a:t>
                </a:r>
                <a:r>
                  <a:rPr lang="en-US" sz="1200">
                    <a:solidFill>
                      <a:srgbClr val="000000"/>
                    </a:solidFill>
                  </a:rPr>
                  <a:t> = # of coils</a:t>
                </a:r>
              </a:p>
              <a:p>
                <a:r>
                  <a:rPr lang="en-US" sz="1200">
                    <a:solidFill>
                      <a:srgbClr val="000000"/>
                    </a:solidFill>
                  </a:rPr>
                  <a:t>D’ = coil diameter under load</a:t>
                </a:r>
              </a:p>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r>
                            <m:rPr>
                              <m:sty m:val="p"/>
                            </m:rPr>
                            <a:rPr lang="en-US" sz="1200" i="0" smtClean="0">
                              <a:solidFill>
                                <a:srgbClr val="000000"/>
                              </a:solidFill>
                              <a:latin typeface="Cambria Math" panose="02040503050406030204" pitchFamily="18" charset="0"/>
                              <a:ea typeface="Cambria Math" panose="02040503050406030204" pitchFamily="18" charset="0"/>
                            </a:rPr>
                            <m:t>θ</m:t>
                          </m:r>
                          <m:r>
                            <a:rPr lang="en-US" sz="1200" b="0" i="0" smtClean="0">
                              <a:solidFill>
                                <a:srgbClr val="000000"/>
                              </a:solidFill>
                              <a:latin typeface="Cambria Math" panose="02040503050406030204" pitchFamily="18" charset="0"/>
                              <a:ea typeface="Cambria Math" panose="02040503050406030204" pitchFamily="18" charset="0"/>
                            </a:rPr>
                            <m:t>′</m:t>
                          </m:r>
                        </m:e>
                        <m:sub>
                          <m:r>
                            <m:rPr>
                              <m:sty m:val="p"/>
                            </m:rPr>
                            <a:rPr lang="en-US" sz="1200" b="0" i="0" smtClean="0">
                              <a:solidFill>
                                <a:srgbClr val="000000"/>
                              </a:solidFill>
                              <a:latin typeface="Cambria Math" panose="02040503050406030204" pitchFamily="18" charset="0"/>
                            </a:rPr>
                            <m:t>c</m:t>
                          </m:r>
                        </m:sub>
                      </m:sSub>
                      <m:r>
                        <a:rPr lang="en-US" sz="1200" b="0" i="0" smtClean="0">
                          <a:solidFill>
                            <a:srgbClr val="000000"/>
                          </a:solidFill>
                          <a:latin typeface="Cambria Math" panose="02040503050406030204" pitchFamily="18" charset="0"/>
                        </a:rPr>
                        <m:t>=</m:t>
                      </m:r>
                      <m:r>
                        <m:rPr>
                          <m:sty m:val="p"/>
                        </m:rPr>
                        <a:rPr lang="en-US" sz="1200" b="0" i="0" smtClean="0">
                          <a:solidFill>
                            <a:srgbClr val="000000"/>
                          </a:solidFill>
                          <a:latin typeface="Cambria Math" panose="02040503050406030204" pitchFamily="18" charset="0"/>
                        </a:rPr>
                        <m:t>angular</m:t>
                      </m:r>
                      <m:r>
                        <a:rPr lang="en-US" sz="1200" b="0" i="0" smtClean="0">
                          <a:solidFill>
                            <a:srgbClr val="000000"/>
                          </a:solidFill>
                          <a:latin typeface="Cambria Math" panose="02040503050406030204" pitchFamily="18" charset="0"/>
                        </a:rPr>
                        <m:t> </m:t>
                      </m:r>
                      <m:r>
                        <m:rPr>
                          <m:sty m:val="p"/>
                        </m:rPr>
                        <a:rPr lang="en-US" sz="1200" b="0" i="0" smtClean="0">
                          <a:solidFill>
                            <a:srgbClr val="000000"/>
                          </a:solidFill>
                          <a:latin typeface="Cambria Math" panose="02040503050406030204" pitchFamily="18" charset="0"/>
                        </a:rPr>
                        <m:t>deflection</m:t>
                      </m:r>
                    </m:oMath>
                  </m:oMathPara>
                </a14:m>
                <a:endParaRPr lang="en-US" sz="1200">
                  <a:solidFill>
                    <a:srgbClr val="000000"/>
                  </a:solidFill>
                </a:endParaRPr>
              </a:p>
              <a:p>
                <a:r>
                  <a:rPr lang="en-US" sz="1200">
                    <a:solidFill>
                      <a:srgbClr val="000000"/>
                    </a:solidFill>
                  </a:rPr>
                  <a:t>D = mean coil diameter</a:t>
                </a:r>
              </a:p>
              <a:p>
                <a:r>
                  <a:rPr lang="en-US" sz="1200">
                    <a:solidFill>
                      <a:srgbClr val="000000"/>
                    </a:solidFill>
                  </a:rPr>
                  <a:t>d = wire diameter</a:t>
                </a:r>
              </a:p>
              <a:p>
                <a:r>
                  <a:rPr lang="en-US" sz="1200">
                    <a:solidFill>
                      <a:srgbClr val="000000"/>
                    </a:solidFill>
                  </a:rPr>
                  <a:t>F = tangential force</a:t>
                </a:r>
              </a:p>
              <a:p>
                <a:r>
                  <a:rPr lang="en-US" sz="1200">
                    <a:solidFill>
                      <a:srgbClr val="000000"/>
                    </a:solidFill>
                  </a:rPr>
                  <a:t>r = radius</a:t>
                </a:r>
              </a:p>
            </p:txBody>
          </p:sp>
        </mc:Choice>
        <mc:Fallback>
          <p:sp>
            <p:nvSpPr>
              <p:cNvPr id="14" name="TextBox 13">
                <a:extLst>
                  <a:ext uri="{FF2B5EF4-FFF2-40B4-BE49-F238E27FC236}">
                    <a16:creationId xmlns:a16="http://schemas.microsoft.com/office/drawing/2014/main" id="{96DA093A-60E2-4D61-B875-1B9ADAB523B5}"/>
                  </a:ext>
                </a:extLst>
              </p:cNvPr>
              <p:cNvSpPr txBox="1">
                <a:spLocks noRot="1" noChangeAspect="1" noMove="1" noResize="1" noEditPoints="1" noAdjustHandles="1" noChangeArrowheads="1" noChangeShapeType="1" noTextEdit="1"/>
              </p:cNvSpPr>
              <p:nvPr/>
            </p:nvSpPr>
            <p:spPr>
              <a:xfrm>
                <a:off x="6424272" y="2643623"/>
                <a:ext cx="2522468" cy="2123658"/>
              </a:xfrm>
              <a:prstGeom prst="rect">
                <a:avLst/>
              </a:prstGeom>
              <a:blipFill>
                <a:blip r:embed="rId5"/>
                <a:stretch>
                  <a:fillRect l="-242" t="-575" b="-1149"/>
                </a:stretch>
              </a:blipFill>
            </p:spPr>
            <p:txBody>
              <a:bodyPr/>
              <a:lstStyle/>
              <a:p>
                <a:r>
                  <a:rPr lang="en-US">
                    <a:noFill/>
                  </a:rPr>
                  <a:t> </a:t>
                </a:r>
              </a:p>
            </p:txBody>
          </p:sp>
        </mc:Fallback>
      </mc:AlternateContent>
      <p:sp>
        <p:nvSpPr>
          <p:cNvPr id="17" name="TextBox 9">
            <a:extLst>
              <a:ext uri="{FF2B5EF4-FFF2-40B4-BE49-F238E27FC236}">
                <a16:creationId xmlns:a16="http://schemas.microsoft.com/office/drawing/2014/main" id="{3A92B2B5-3112-4602-A2D5-99690BADA072}"/>
              </a:ext>
            </a:extLst>
          </p:cNvPr>
          <p:cNvSpPr txBox="1"/>
          <p:nvPr/>
        </p:nvSpPr>
        <p:spPr>
          <a:xfrm>
            <a:off x="3684478" y="994712"/>
            <a:ext cx="2128894" cy="276999"/>
          </a:xfrm>
          <a:prstGeom prst="rect">
            <a:avLst/>
          </a:prstGeom>
          <a:noFill/>
        </p:spPr>
        <p:txBody>
          <a:bodyPr wrap="square" rtlCol="0">
            <a:spAutoFit/>
          </a:bodyPr>
          <a:lst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a:lstStyle>
          <a:p>
            <a:r>
              <a:rPr lang="en-US" sz="1200"/>
              <a:t>Figure 52: Torsion Spring [8]</a:t>
            </a:r>
          </a:p>
        </p:txBody>
      </p:sp>
    </p:spTree>
    <p:extLst>
      <p:ext uri="{BB962C8B-B14F-4D97-AF65-F5344CB8AC3E}">
        <p14:creationId xmlns:p14="http://schemas.microsoft.com/office/powerpoint/2010/main" val="369468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72EC5B-1622-4E72-BB14-17900ADAC1C6}"/>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E693E43E-6F63-4A8B-B849-DAE7FD33FF24}"/>
              </a:ext>
            </a:extLst>
          </p:cNvPr>
          <p:cNvSpPr>
            <a:spLocks noGrp="1"/>
          </p:cNvSpPr>
          <p:nvPr>
            <p:ph type="sldNum" sz="quarter" idx="4"/>
          </p:nvPr>
        </p:nvSpPr>
        <p:spPr/>
        <p:txBody>
          <a:bodyPr/>
          <a:lstStyle/>
          <a:p>
            <a:fld id="{32A2F39E-E4DB-494E-AB40-38356C65078C}" type="slidenum">
              <a:rPr lang="en-US" smtClean="0"/>
              <a:pPr/>
              <a:t>58</a:t>
            </a:fld>
            <a:endParaRPr lang="en-US"/>
          </a:p>
        </p:txBody>
      </p:sp>
      <p:sp>
        <p:nvSpPr>
          <p:cNvPr id="4" name="Title 3">
            <a:extLst>
              <a:ext uri="{FF2B5EF4-FFF2-40B4-BE49-F238E27FC236}">
                <a16:creationId xmlns:a16="http://schemas.microsoft.com/office/drawing/2014/main" id="{DE338E51-3F5C-4FBD-88CE-AF82570DF38A}"/>
              </a:ext>
            </a:extLst>
          </p:cNvPr>
          <p:cNvSpPr>
            <a:spLocks noGrp="1"/>
          </p:cNvSpPr>
          <p:nvPr>
            <p:ph type="title"/>
          </p:nvPr>
        </p:nvSpPr>
        <p:spPr/>
        <p:txBody>
          <a:bodyPr/>
          <a:lstStyle/>
          <a:p>
            <a:r>
              <a:rPr lang="en-US">
                <a:cs typeface="Arial"/>
              </a:rPr>
              <a:t>Appendix F: Threads Analysis</a:t>
            </a:r>
            <a:endParaRPr lang="en-US"/>
          </a:p>
        </p:txBody>
      </p:sp>
      <p:graphicFrame>
        <p:nvGraphicFramePr>
          <p:cNvPr id="7" name="Table 6">
            <a:extLst>
              <a:ext uri="{FF2B5EF4-FFF2-40B4-BE49-F238E27FC236}">
                <a16:creationId xmlns:a16="http://schemas.microsoft.com/office/drawing/2014/main" id="{91703AE1-177E-4DAF-92DF-7EAF3F1E0E05}"/>
              </a:ext>
            </a:extLst>
          </p:cNvPr>
          <p:cNvGraphicFramePr>
            <a:graphicFrameLocks noGrp="1"/>
          </p:cNvGraphicFramePr>
          <p:nvPr>
            <p:extLst>
              <p:ext uri="{D42A27DB-BD31-4B8C-83A1-F6EECF244321}">
                <p14:modId xmlns:p14="http://schemas.microsoft.com/office/powerpoint/2010/main" val="681310182"/>
              </p:ext>
            </p:extLst>
          </p:nvPr>
        </p:nvGraphicFramePr>
        <p:xfrm>
          <a:off x="1897244" y="1161763"/>
          <a:ext cx="5143500" cy="3494532"/>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3925516000"/>
                    </a:ext>
                  </a:extLst>
                </a:gridCol>
                <a:gridCol w="660400">
                  <a:extLst>
                    <a:ext uri="{9D8B030D-6E8A-4147-A177-3AD203B41FA5}">
                      <a16:colId xmlns:a16="http://schemas.microsoft.com/office/drawing/2014/main" val="3906905669"/>
                    </a:ext>
                  </a:extLst>
                </a:gridCol>
                <a:gridCol w="800100">
                  <a:extLst>
                    <a:ext uri="{9D8B030D-6E8A-4147-A177-3AD203B41FA5}">
                      <a16:colId xmlns:a16="http://schemas.microsoft.com/office/drawing/2014/main" val="256838555"/>
                    </a:ext>
                  </a:extLst>
                </a:gridCol>
                <a:gridCol w="711200">
                  <a:extLst>
                    <a:ext uri="{9D8B030D-6E8A-4147-A177-3AD203B41FA5}">
                      <a16:colId xmlns:a16="http://schemas.microsoft.com/office/drawing/2014/main" val="777969136"/>
                    </a:ext>
                  </a:extLst>
                </a:gridCol>
              </a:tblGrid>
              <a:tr h="190500">
                <a:tc>
                  <a:txBody>
                    <a:bodyPr/>
                    <a:lstStyle/>
                    <a:p>
                      <a:r>
                        <a:rPr lang="en-US">
                          <a:effectLst/>
                        </a:rPr>
                        <a:t>Variable Description</a:t>
                      </a:r>
                    </a:p>
                  </a:txBody>
                  <a:tcPr marL="0" marR="0" marT="0" marB="0" anchor="ctr"/>
                </a:tc>
                <a:tc>
                  <a:txBody>
                    <a:bodyPr/>
                    <a:lstStyle/>
                    <a:p>
                      <a:r>
                        <a:rPr lang="en-US">
                          <a:effectLst/>
                        </a:rPr>
                        <a:t>Variable</a:t>
                      </a:r>
                    </a:p>
                  </a:txBody>
                  <a:tcPr marL="0" marR="0" marT="0" marB="0" anchor="ctr"/>
                </a:tc>
                <a:tc>
                  <a:txBody>
                    <a:bodyPr/>
                    <a:lstStyle/>
                    <a:p>
                      <a:r>
                        <a:rPr lang="en-US">
                          <a:effectLst/>
                        </a:rPr>
                        <a:t>Value</a:t>
                      </a:r>
                    </a:p>
                  </a:txBody>
                  <a:tcPr marL="0" marR="0" marT="0" marB="0" anchor="ctr"/>
                </a:tc>
                <a:tc>
                  <a:txBody>
                    <a:bodyPr/>
                    <a:lstStyle/>
                    <a:p>
                      <a:r>
                        <a:rPr lang="en-US">
                          <a:effectLst/>
                        </a:rPr>
                        <a:t>Units</a:t>
                      </a:r>
                    </a:p>
                  </a:txBody>
                  <a:tcPr marL="0" marR="0" marT="0" marB="0" anchor="ctr"/>
                </a:tc>
                <a:extLst>
                  <a:ext uri="{0D108BD9-81ED-4DB2-BD59-A6C34878D82A}">
                    <a16:rowId xmlns:a16="http://schemas.microsoft.com/office/drawing/2014/main" val="177889148"/>
                  </a:ext>
                </a:extLst>
              </a:tr>
              <a:tr h="190500">
                <a:tc>
                  <a:txBody>
                    <a:bodyPr/>
                    <a:lstStyle/>
                    <a:p>
                      <a:r>
                        <a:rPr lang="en-US">
                          <a:effectLst/>
                        </a:rPr>
                        <a:t>Alpha  angle</a:t>
                      </a:r>
                    </a:p>
                  </a:txBody>
                  <a:tcPr marL="0" marR="0" marT="0" marB="0" anchor="ctr"/>
                </a:tc>
                <a:tc>
                  <a:txBody>
                    <a:bodyPr/>
                    <a:lstStyle/>
                    <a:p>
                      <a:r>
                        <a:rPr lang="en-US"/>
                        <a:t>2a</a:t>
                      </a:r>
                    </a:p>
                  </a:txBody>
                  <a:tcPr marL="0" marR="0" marT="0" marB="0" anchor="ctr"/>
                </a:tc>
                <a:tc>
                  <a:txBody>
                    <a:bodyPr/>
                    <a:lstStyle/>
                    <a:p>
                      <a:pPr algn="r"/>
                      <a:r>
                        <a:rPr lang="en-US"/>
                        <a:t>14.5000</a:t>
                      </a:r>
                    </a:p>
                  </a:txBody>
                  <a:tcPr marL="0" marR="0" marT="0" marB="0" anchor="ctr"/>
                </a:tc>
                <a:tc>
                  <a:txBody>
                    <a:bodyPr/>
                    <a:lstStyle/>
                    <a:p>
                      <a:endParaRPr lang="en-US"/>
                    </a:p>
                  </a:txBody>
                  <a:tcPr marL="0" marR="0" marT="0" marB="0" anchor="ctr"/>
                </a:tc>
                <a:extLst>
                  <a:ext uri="{0D108BD9-81ED-4DB2-BD59-A6C34878D82A}">
                    <a16:rowId xmlns:a16="http://schemas.microsoft.com/office/drawing/2014/main" val="2007935621"/>
                  </a:ext>
                </a:extLst>
              </a:tr>
              <a:tr h="190500">
                <a:tc>
                  <a:txBody>
                    <a:bodyPr/>
                    <a:lstStyle/>
                    <a:p>
                      <a:r>
                        <a:rPr lang="en-US">
                          <a:effectLst/>
                        </a:rPr>
                        <a:t>Minor diameter </a:t>
                      </a:r>
                    </a:p>
                  </a:txBody>
                  <a:tcPr marL="0" marR="0" marT="0" marB="0" anchor="ctr"/>
                </a:tc>
                <a:tc>
                  <a:txBody>
                    <a:bodyPr/>
                    <a:lstStyle/>
                    <a:p>
                      <a:r>
                        <a:rPr lang="en-US"/>
                        <a:t>dr</a:t>
                      </a:r>
                      <a:endParaRPr lang="en-US" err="1"/>
                    </a:p>
                  </a:txBody>
                  <a:tcPr marL="0" marR="0" marT="0" marB="0" anchor="ctr"/>
                </a:tc>
                <a:tc>
                  <a:txBody>
                    <a:bodyPr/>
                    <a:lstStyle/>
                    <a:p>
                      <a:pPr algn="r"/>
                      <a:r>
                        <a:rPr lang="en-US"/>
                        <a:t>0.5000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878857260"/>
                  </a:ext>
                </a:extLst>
              </a:tr>
              <a:tr h="190500">
                <a:tc>
                  <a:txBody>
                    <a:bodyPr/>
                    <a:lstStyle/>
                    <a:p>
                      <a:r>
                        <a:rPr lang="en-US">
                          <a:effectLst/>
                        </a:rPr>
                        <a:t>Major diameter </a:t>
                      </a:r>
                    </a:p>
                  </a:txBody>
                  <a:tcPr marL="0" marR="0" marT="0" marB="0" anchor="ctr"/>
                </a:tc>
                <a:tc>
                  <a:txBody>
                    <a:bodyPr/>
                    <a:lstStyle/>
                    <a:p>
                      <a:r>
                        <a:rPr lang="en-US"/>
                        <a:t>d </a:t>
                      </a:r>
                    </a:p>
                  </a:txBody>
                  <a:tcPr marL="0" marR="0" marT="0" marB="0" anchor="ctr"/>
                </a:tc>
                <a:tc>
                  <a:txBody>
                    <a:bodyPr/>
                    <a:lstStyle/>
                    <a:p>
                      <a:pPr algn="r"/>
                      <a:r>
                        <a:rPr lang="en-US"/>
                        <a:t>0.6250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1811313362"/>
                  </a:ext>
                </a:extLst>
              </a:tr>
              <a:tr h="190500">
                <a:tc>
                  <a:txBody>
                    <a:bodyPr/>
                    <a:lstStyle/>
                    <a:p>
                      <a:r>
                        <a:rPr lang="en-US">
                          <a:effectLst/>
                        </a:rPr>
                        <a:t>Mean diameter </a:t>
                      </a:r>
                    </a:p>
                  </a:txBody>
                  <a:tcPr marL="0" marR="0" marT="0" marB="0" anchor="ctr"/>
                </a:tc>
                <a:tc>
                  <a:txBody>
                    <a:bodyPr/>
                    <a:lstStyle/>
                    <a:p>
                      <a:r>
                        <a:rPr lang="en-US"/>
                        <a:t>dm</a:t>
                      </a:r>
                    </a:p>
                  </a:txBody>
                  <a:tcPr marL="0" marR="0" marT="0" marB="0" anchor="ctr"/>
                </a:tc>
                <a:tc>
                  <a:txBody>
                    <a:bodyPr/>
                    <a:lstStyle/>
                    <a:p>
                      <a:pPr algn="r"/>
                      <a:r>
                        <a:rPr lang="en-US"/>
                        <a:t>0.5625</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2758200915"/>
                  </a:ext>
                </a:extLst>
              </a:tr>
              <a:tr h="190500">
                <a:tc>
                  <a:txBody>
                    <a:bodyPr/>
                    <a:lstStyle/>
                    <a:p>
                      <a:r>
                        <a:rPr lang="en-US">
                          <a:effectLst/>
                        </a:rPr>
                        <a:t>Number of engaged threads</a:t>
                      </a:r>
                    </a:p>
                  </a:txBody>
                  <a:tcPr marL="0" marR="0" marT="0" marB="0" anchor="ctr"/>
                </a:tc>
                <a:tc>
                  <a:txBody>
                    <a:bodyPr/>
                    <a:lstStyle/>
                    <a:p>
                      <a:r>
                        <a:rPr lang="en-US"/>
                        <a:t>nt</a:t>
                      </a:r>
                      <a:endParaRPr lang="en-US" err="1"/>
                    </a:p>
                  </a:txBody>
                  <a:tcPr marL="0" marR="0" marT="0" marB="0" anchor="ctr"/>
                </a:tc>
                <a:tc>
                  <a:txBody>
                    <a:bodyPr/>
                    <a:lstStyle/>
                    <a:p>
                      <a:pPr algn="r"/>
                      <a:r>
                        <a:rPr lang="en-US"/>
                        <a:t>3.0000</a:t>
                      </a:r>
                    </a:p>
                  </a:txBody>
                  <a:tcPr marL="0" marR="0" marT="0" marB="0" anchor="ctr"/>
                </a:tc>
                <a:tc>
                  <a:txBody>
                    <a:bodyPr/>
                    <a:lstStyle/>
                    <a:p>
                      <a:endParaRPr lang="en-US"/>
                    </a:p>
                  </a:txBody>
                  <a:tcPr marL="0" marR="0" marT="0" marB="0" anchor="ctr"/>
                </a:tc>
                <a:extLst>
                  <a:ext uri="{0D108BD9-81ED-4DB2-BD59-A6C34878D82A}">
                    <a16:rowId xmlns:a16="http://schemas.microsoft.com/office/drawing/2014/main" val="1835542741"/>
                  </a:ext>
                </a:extLst>
              </a:tr>
              <a:tr h="190500">
                <a:tc>
                  <a:txBody>
                    <a:bodyPr/>
                    <a:lstStyle/>
                    <a:p>
                      <a:r>
                        <a:rPr lang="en-US">
                          <a:effectLst/>
                        </a:rPr>
                        <a:t>Pitch</a:t>
                      </a:r>
                    </a:p>
                  </a:txBody>
                  <a:tcPr marL="0" marR="0" marT="0" marB="0" anchor="ctr"/>
                </a:tc>
                <a:tc>
                  <a:txBody>
                    <a:bodyPr/>
                    <a:lstStyle/>
                    <a:p>
                      <a:r>
                        <a:rPr lang="en-US"/>
                        <a:t>p</a:t>
                      </a:r>
                    </a:p>
                  </a:txBody>
                  <a:tcPr marL="0" marR="0" marT="0" marB="0" anchor="ctr"/>
                </a:tc>
                <a:tc>
                  <a:txBody>
                    <a:bodyPr/>
                    <a:lstStyle/>
                    <a:p>
                      <a:pPr algn="r"/>
                      <a:r>
                        <a:rPr lang="en-US"/>
                        <a:t>0.1250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1501048649"/>
                  </a:ext>
                </a:extLst>
              </a:tr>
              <a:tr h="190500">
                <a:tc>
                  <a:txBody>
                    <a:bodyPr/>
                    <a:lstStyle/>
                    <a:p>
                      <a:r>
                        <a:rPr lang="en-US">
                          <a:effectLst/>
                        </a:rPr>
                        <a:t>Lead</a:t>
                      </a:r>
                    </a:p>
                  </a:txBody>
                  <a:tcPr marL="0" marR="0" marT="0" marB="0" anchor="ctr"/>
                </a:tc>
                <a:tc>
                  <a:txBody>
                    <a:bodyPr/>
                    <a:lstStyle/>
                    <a:p>
                      <a:r>
                        <a:rPr lang="en-US"/>
                        <a:t>l</a:t>
                      </a:r>
                    </a:p>
                  </a:txBody>
                  <a:tcPr marL="0" marR="0" marT="0" marB="0" anchor="ctr"/>
                </a:tc>
                <a:tc>
                  <a:txBody>
                    <a:bodyPr/>
                    <a:lstStyle/>
                    <a:p>
                      <a:pPr algn="r"/>
                      <a:r>
                        <a:rPr lang="en-US"/>
                        <a:t>0.1250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3051926029"/>
                  </a:ext>
                </a:extLst>
              </a:tr>
              <a:tr h="190500">
                <a:tc>
                  <a:txBody>
                    <a:bodyPr/>
                    <a:lstStyle/>
                    <a:p>
                      <a:r>
                        <a:rPr lang="en-US">
                          <a:effectLst/>
                        </a:rPr>
                        <a:t>Force applied </a:t>
                      </a:r>
                    </a:p>
                  </a:txBody>
                  <a:tcPr marL="0" marR="0" marT="0" marB="0" anchor="ctr"/>
                </a:tc>
                <a:tc>
                  <a:txBody>
                    <a:bodyPr/>
                    <a:lstStyle/>
                    <a:p>
                      <a:r>
                        <a:rPr lang="en-US"/>
                        <a:t>F</a:t>
                      </a:r>
                    </a:p>
                  </a:txBody>
                  <a:tcPr marL="0" marR="0" marT="0" marB="0" anchor="ctr"/>
                </a:tc>
                <a:tc>
                  <a:txBody>
                    <a:bodyPr/>
                    <a:lstStyle/>
                    <a:p>
                      <a:pPr algn="r"/>
                      <a:r>
                        <a:rPr lang="en-US"/>
                        <a:t>0.0000</a:t>
                      </a:r>
                    </a:p>
                  </a:txBody>
                  <a:tcPr marL="0" marR="0" marT="0" marB="0" anchor="ctr"/>
                </a:tc>
                <a:tc>
                  <a:txBody>
                    <a:bodyPr/>
                    <a:lstStyle/>
                    <a:p>
                      <a:r>
                        <a:rPr lang="en-US"/>
                        <a:t>lbs</a:t>
                      </a:r>
                      <a:endParaRPr lang="en-US" err="1"/>
                    </a:p>
                  </a:txBody>
                  <a:tcPr marL="0" marR="0" marT="0" marB="0" anchor="ctr"/>
                </a:tc>
                <a:extLst>
                  <a:ext uri="{0D108BD9-81ED-4DB2-BD59-A6C34878D82A}">
                    <a16:rowId xmlns:a16="http://schemas.microsoft.com/office/drawing/2014/main" val="3418946540"/>
                  </a:ext>
                </a:extLst>
              </a:tr>
              <a:tr h="190500">
                <a:tc>
                  <a:txBody>
                    <a:bodyPr/>
                    <a:lstStyle/>
                    <a:p>
                      <a:r>
                        <a:rPr lang="en-US">
                          <a:effectLst/>
                        </a:rPr>
                        <a:t>Coefficient of friction threaded pair-nut material</a:t>
                      </a:r>
                    </a:p>
                  </a:txBody>
                  <a:tcPr marL="0" marR="0" marT="0" marB="0" anchor="ctr"/>
                </a:tc>
                <a:tc>
                  <a:txBody>
                    <a:bodyPr/>
                    <a:lstStyle/>
                    <a:p>
                      <a:r>
                        <a:rPr lang="en-US"/>
                        <a:t>f</a:t>
                      </a:r>
                    </a:p>
                  </a:txBody>
                  <a:tcPr marL="0" marR="0" marT="0" marB="0" anchor="ctr"/>
                </a:tc>
                <a:tc>
                  <a:txBody>
                    <a:bodyPr/>
                    <a:lstStyle/>
                    <a:p>
                      <a:pPr algn="r"/>
                      <a:r>
                        <a:rPr lang="en-US"/>
                        <a:t>0.1700</a:t>
                      </a:r>
                    </a:p>
                  </a:txBody>
                  <a:tcPr marL="0" marR="0" marT="0" marB="0" anchor="ctr"/>
                </a:tc>
                <a:tc>
                  <a:txBody>
                    <a:bodyPr/>
                    <a:lstStyle/>
                    <a:p>
                      <a:r>
                        <a:rPr lang="en-US"/>
                        <a:t>(max)</a:t>
                      </a:r>
                    </a:p>
                  </a:txBody>
                  <a:tcPr marL="0" marR="0" marT="0" marB="0" anchor="ctr"/>
                </a:tc>
                <a:extLst>
                  <a:ext uri="{0D108BD9-81ED-4DB2-BD59-A6C34878D82A}">
                    <a16:rowId xmlns:a16="http://schemas.microsoft.com/office/drawing/2014/main" val="1694701421"/>
                  </a:ext>
                </a:extLst>
              </a:tr>
              <a:tr h="228600">
                <a:tc>
                  <a:txBody>
                    <a:bodyPr/>
                    <a:lstStyle/>
                    <a:p>
                      <a:r>
                        <a:rPr lang="en-US">
                          <a:effectLst/>
                        </a:rPr>
                        <a:t>Coefficient of friction thrust collar running</a:t>
                      </a:r>
                    </a:p>
                  </a:txBody>
                  <a:tcPr marL="0" marR="0" marT="0" marB="0" anchor="ctr"/>
                </a:tc>
                <a:tc>
                  <a:txBody>
                    <a:bodyPr/>
                    <a:lstStyle/>
                    <a:p>
                      <a:r>
                        <a:rPr lang="en-US"/>
                        <a:t>f</a:t>
                      </a:r>
                      <a:r>
                        <a:rPr lang="en-US" baseline="-25000"/>
                        <a:t>c</a:t>
                      </a:r>
                      <a:endParaRPr lang="en-US"/>
                    </a:p>
                  </a:txBody>
                  <a:tcPr marL="0" marR="0" marT="0" marB="0" anchor="ctr"/>
                </a:tc>
                <a:tc>
                  <a:txBody>
                    <a:bodyPr/>
                    <a:lstStyle/>
                    <a:p>
                      <a:pPr algn="r"/>
                      <a:r>
                        <a:rPr lang="en-US"/>
                        <a:t>0.0900</a:t>
                      </a:r>
                    </a:p>
                  </a:txBody>
                  <a:tcPr marL="0" marR="0" marT="0" marB="0" anchor="ctr"/>
                </a:tc>
                <a:tc>
                  <a:txBody>
                    <a:bodyPr/>
                    <a:lstStyle/>
                    <a:p>
                      <a:r>
                        <a:rPr lang="en-US"/>
                        <a:t>(no)</a:t>
                      </a:r>
                    </a:p>
                  </a:txBody>
                  <a:tcPr marL="0" marR="0" marT="0" marB="0" anchor="ctr"/>
                </a:tc>
                <a:extLst>
                  <a:ext uri="{0D108BD9-81ED-4DB2-BD59-A6C34878D82A}">
                    <a16:rowId xmlns:a16="http://schemas.microsoft.com/office/drawing/2014/main" val="3155491241"/>
                  </a:ext>
                </a:extLst>
              </a:tr>
              <a:tr h="228600">
                <a:tc>
                  <a:txBody>
                    <a:bodyPr/>
                    <a:lstStyle/>
                    <a:p>
                      <a:r>
                        <a:rPr lang="en-US">
                          <a:effectLst/>
                        </a:rPr>
                        <a:t>Coefficient of friction thrust collar starting</a:t>
                      </a:r>
                    </a:p>
                  </a:txBody>
                  <a:tcPr marL="0" marR="0" marT="0" marB="0" anchor="ctr"/>
                </a:tc>
                <a:tc>
                  <a:txBody>
                    <a:bodyPr/>
                    <a:lstStyle/>
                    <a:p>
                      <a:r>
                        <a:rPr lang="en-US"/>
                        <a:t>f</a:t>
                      </a:r>
                      <a:r>
                        <a:rPr lang="en-US" baseline="-25000"/>
                        <a:t>c</a:t>
                      </a:r>
                      <a:endParaRPr lang="en-US"/>
                    </a:p>
                  </a:txBody>
                  <a:tcPr marL="0" marR="0" marT="0" marB="0" anchor="ctr"/>
                </a:tc>
                <a:tc>
                  <a:txBody>
                    <a:bodyPr/>
                    <a:lstStyle/>
                    <a:p>
                      <a:pPr algn="r"/>
                      <a:r>
                        <a:rPr lang="en-US"/>
                        <a:t>0.1500</a:t>
                      </a:r>
                    </a:p>
                  </a:txBody>
                  <a:tcPr marL="0" marR="0" marT="0" marB="0" anchor="ctr"/>
                </a:tc>
                <a:tc>
                  <a:txBody>
                    <a:bodyPr/>
                    <a:lstStyle/>
                    <a:p>
                      <a:r>
                        <a:rPr lang="en-US"/>
                        <a:t>(yes)</a:t>
                      </a:r>
                    </a:p>
                  </a:txBody>
                  <a:tcPr marL="0" marR="0" marT="0" marB="0" anchor="ctr"/>
                </a:tc>
                <a:extLst>
                  <a:ext uri="{0D108BD9-81ED-4DB2-BD59-A6C34878D82A}">
                    <a16:rowId xmlns:a16="http://schemas.microsoft.com/office/drawing/2014/main" val="2126803862"/>
                  </a:ext>
                </a:extLst>
              </a:tr>
              <a:tr h="190500">
                <a:tc>
                  <a:txBody>
                    <a:bodyPr/>
                    <a:lstStyle/>
                    <a:p>
                      <a:r>
                        <a:rPr lang="en-US">
                          <a:effectLst/>
                        </a:rPr>
                        <a:t>Collar diameter max.</a:t>
                      </a:r>
                    </a:p>
                  </a:txBody>
                  <a:tcPr marL="0" marR="0" marT="0" marB="0" anchor="ctr"/>
                </a:tc>
                <a:tc>
                  <a:txBody>
                    <a:bodyPr/>
                    <a:lstStyle/>
                    <a:p>
                      <a:r>
                        <a:rPr lang="en-US"/>
                        <a:t>dc_max</a:t>
                      </a:r>
                      <a:endParaRPr lang="en-US" err="1"/>
                    </a:p>
                  </a:txBody>
                  <a:tcPr marL="0" marR="0" marT="0" marB="0" anchor="ctr"/>
                </a:tc>
                <a:tc>
                  <a:txBody>
                    <a:bodyPr/>
                    <a:lstStyle/>
                    <a:p>
                      <a:pPr algn="r"/>
                      <a:r>
                        <a:rPr lang="en-US"/>
                        <a:t>0.6300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2913276333"/>
                  </a:ext>
                </a:extLst>
              </a:tr>
              <a:tr h="190500">
                <a:tc>
                  <a:txBody>
                    <a:bodyPr/>
                    <a:lstStyle/>
                    <a:p>
                      <a:r>
                        <a:rPr lang="en-US">
                          <a:effectLst/>
                        </a:rPr>
                        <a:t>Collar diameter min.</a:t>
                      </a:r>
                    </a:p>
                  </a:txBody>
                  <a:tcPr marL="0" marR="0" marT="0" marB="0" anchor="ctr"/>
                </a:tc>
                <a:tc>
                  <a:txBody>
                    <a:bodyPr/>
                    <a:lstStyle/>
                    <a:p>
                      <a:r>
                        <a:rPr lang="en-US"/>
                        <a:t>dc_min</a:t>
                      </a:r>
                      <a:endParaRPr lang="en-US" err="1"/>
                    </a:p>
                  </a:txBody>
                  <a:tcPr marL="0" marR="0" marT="0" marB="0" anchor="ctr"/>
                </a:tc>
                <a:tc>
                  <a:txBody>
                    <a:bodyPr/>
                    <a:lstStyle/>
                    <a:p>
                      <a:pPr algn="r"/>
                      <a:r>
                        <a:rPr lang="en-US"/>
                        <a:t>0.3500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1368698415"/>
                  </a:ext>
                </a:extLst>
              </a:tr>
              <a:tr h="190500">
                <a:tc>
                  <a:txBody>
                    <a:bodyPr/>
                    <a:lstStyle/>
                    <a:p>
                      <a:r>
                        <a:rPr lang="en-US">
                          <a:effectLst/>
                        </a:rPr>
                        <a:t>Diameter of collar</a:t>
                      </a:r>
                    </a:p>
                  </a:txBody>
                  <a:tcPr marL="0" marR="0" marT="0" marB="0" anchor="ctr"/>
                </a:tc>
                <a:tc>
                  <a:txBody>
                    <a:bodyPr/>
                    <a:lstStyle/>
                    <a:p>
                      <a:r>
                        <a:rPr lang="en-US"/>
                        <a:t>dc</a:t>
                      </a:r>
                    </a:p>
                  </a:txBody>
                  <a:tcPr marL="0" marR="0" marT="0" marB="0" anchor="ctr"/>
                </a:tc>
                <a:tc>
                  <a:txBody>
                    <a:bodyPr/>
                    <a:lstStyle/>
                    <a:p>
                      <a:pPr algn="r"/>
                      <a:r>
                        <a:rPr lang="en-US"/>
                        <a:t>0.4900</a:t>
                      </a:r>
                    </a:p>
                  </a:txBody>
                  <a:tcPr marL="0" marR="0" marT="0" marB="0" anchor="ctr"/>
                </a:tc>
                <a:tc>
                  <a:txBody>
                    <a:bodyPr/>
                    <a:lstStyle/>
                    <a:p>
                      <a:r>
                        <a:rPr lang="en-US"/>
                        <a:t>inches</a:t>
                      </a:r>
                    </a:p>
                  </a:txBody>
                  <a:tcPr marL="0" marR="0" marT="0" marB="0" anchor="ctr"/>
                </a:tc>
                <a:extLst>
                  <a:ext uri="{0D108BD9-81ED-4DB2-BD59-A6C34878D82A}">
                    <a16:rowId xmlns:a16="http://schemas.microsoft.com/office/drawing/2014/main" val="3893911544"/>
                  </a:ext>
                </a:extLst>
              </a:tr>
              <a:tr h="190500">
                <a:tc>
                  <a:txBody>
                    <a:bodyPr/>
                    <a:lstStyle/>
                    <a:p>
                      <a:r>
                        <a:rPr lang="en-US">
                          <a:effectLst/>
                        </a:rPr>
                        <a:t>Torque required to raise </a:t>
                      </a:r>
                    </a:p>
                  </a:txBody>
                  <a:tcPr marL="0" marR="0" marT="0" marB="0" anchor="ctr"/>
                </a:tc>
                <a:tc>
                  <a:txBody>
                    <a:bodyPr/>
                    <a:lstStyle/>
                    <a:p>
                      <a:r>
                        <a:rPr lang="en-US"/>
                        <a:t>TR</a:t>
                      </a:r>
                    </a:p>
                  </a:txBody>
                  <a:tcPr marL="0" marR="0" marT="0" marB="0" anchor="ctr"/>
                </a:tc>
                <a:tc>
                  <a:txBody>
                    <a:bodyPr/>
                    <a:lstStyle/>
                    <a:p>
                      <a:pPr algn="r"/>
                      <a:r>
                        <a:rPr lang="en-US"/>
                        <a:t>0.0000</a:t>
                      </a:r>
                    </a:p>
                  </a:txBody>
                  <a:tcPr marL="0" marR="0" marT="0" marB="0" anchor="ctr"/>
                </a:tc>
                <a:tc>
                  <a:txBody>
                    <a:bodyPr/>
                    <a:lstStyle/>
                    <a:p>
                      <a:r>
                        <a:rPr lang="en-US"/>
                        <a:t>in*lbs</a:t>
                      </a:r>
                      <a:endParaRPr lang="en-US" err="1"/>
                    </a:p>
                  </a:txBody>
                  <a:tcPr marL="0" marR="0" marT="0" marB="0" anchor="ctr"/>
                </a:tc>
                <a:extLst>
                  <a:ext uri="{0D108BD9-81ED-4DB2-BD59-A6C34878D82A}">
                    <a16:rowId xmlns:a16="http://schemas.microsoft.com/office/drawing/2014/main" val="2910469857"/>
                  </a:ext>
                </a:extLst>
              </a:tr>
              <a:tr h="190500">
                <a:tc>
                  <a:txBody>
                    <a:bodyPr/>
                    <a:lstStyle/>
                    <a:p>
                      <a:r>
                        <a:rPr lang="en-US">
                          <a:effectLst/>
                        </a:rPr>
                        <a:t>Torque required to lower </a:t>
                      </a:r>
                    </a:p>
                  </a:txBody>
                  <a:tcPr marL="0" marR="0" marT="0" marB="0" anchor="ctr"/>
                </a:tc>
                <a:tc>
                  <a:txBody>
                    <a:bodyPr/>
                    <a:lstStyle/>
                    <a:p>
                      <a:r>
                        <a:rPr lang="en-US"/>
                        <a:t>TL</a:t>
                      </a:r>
                    </a:p>
                  </a:txBody>
                  <a:tcPr marL="0" marR="0" marT="0" marB="0" anchor="ctr"/>
                </a:tc>
                <a:tc>
                  <a:txBody>
                    <a:bodyPr/>
                    <a:lstStyle/>
                    <a:p>
                      <a:pPr algn="r"/>
                      <a:r>
                        <a:rPr lang="en-US"/>
                        <a:t>0.0000</a:t>
                      </a:r>
                    </a:p>
                  </a:txBody>
                  <a:tcPr marL="0" marR="0" marT="0" marB="0" anchor="ctr"/>
                </a:tc>
                <a:tc>
                  <a:txBody>
                    <a:bodyPr/>
                    <a:lstStyle/>
                    <a:p>
                      <a:r>
                        <a:rPr lang="en-US"/>
                        <a:t>in*lbs</a:t>
                      </a:r>
                      <a:endParaRPr lang="en-US" err="1"/>
                    </a:p>
                  </a:txBody>
                  <a:tcPr marL="0" marR="0" marT="0" marB="0" anchor="ctr"/>
                </a:tc>
                <a:extLst>
                  <a:ext uri="{0D108BD9-81ED-4DB2-BD59-A6C34878D82A}">
                    <a16:rowId xmlns:a16="http://schemas.microsoft.com/office/drawing/2014/main" val="3234238944"/>
                  </a:ext>
                </a:extLst>
              </a:tr>
            </a:tbl>
          </a:graphicData>
        </a:graphic>
      </p:graphicFrame>
      <p:sp>
        <p:nvSpPr>
          <p:cNvPr id="9" name="TextBox 9">
            <a:extLst>
              <a:ext uri="{FF2B5EF4-FFF2-40B4-BE49-F238E27FC236}">
                <a16:creationId xmlns:a16="http://schemas.microsoft.com/office/drawing/2014/main" id="{5F4A6C27-B5E6-4A82-8A97-979A51341FB0}"/>
              </a:ext>
            </a:extLst>
          </p:cNvPr>
          <p:cNvSpPr txBox="1"/>
          <p:nvPr/>
        </p:nvSpPr>
        <p:spPr>
          <a:xfrm>
            <a:off x="3309724" y="844811"/>
            <a:ext cx="2128894" cy="276999"/>
          </a:xfrm>
          <a:prstGeom prst="rect">
            <a:avLst/>
          </a:prstGeom>
          <a:noFill/>
        </p:spPr>
        <p:txBody>
          <a:bodyPr wrap="square" rtlCol="0">
            <a:spAutoFit/>
          </a:bodyPr>
          <a:lst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a:lstStyle>
          <a:p>
            <a:r>
              <a:rPr lang="en-US" sz="1200"/>
              <a:t>Figure 52: Torsion Spring [8]</a:t>
            </a:r>
          </a:p>
        </p:txBody>
      </p:sp>
    </p:spTree>
    <p:extLst>
      <p:ext uri="{BB962C8B-B14F-4D97-AF65-F5344CB8AC3E}">
        <p14:creationId xmlns:p14="http://schemas.microsoft.com/office/powerpoint/2010/main" val="3331869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006B98-46C6-8B46-A7B3-939B288B0465}"/>
              </a:ext>
            </a:extLst>
          </p:cNvPr>
          <p:cNvSpPr>
            <a:spLocks noGrp="1"/>
          </p:cNvSpPr>
          <p:nvPr>
            <p:ph type="ftr" sz="quarter" idx="3"/>
          </p:nvPr>
        </p:nvSpPr>
        <p:spPr/>
        <p:txBody>
          <a:bodyPr anchor="t"/>
          <a:lstStyle/>
          <a:p>
            <a:r>
              <a:rPr lang="en-US" kern="0"/>
              <a:t>Northrop Grumman Proprietary Level I</a:t>
            </a:r>
            <a:endParaRPr lang="en-US"/>
          </a:p>
        </p:txBody>
      </p:sp>
    </p:spTree>
    <p:extLst>
      <p:ext uri="{BB962C8B-B14F-4D97-AF65-F5344CB8AC3E}">
        <p14:creationId xmlns:p14="http://schemas.microsoft.com/office/powerpoint/2010/main" val="106966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748D82-347E-45E3-8BD4-D12DDD3F03CC}"/>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3855CE4B-2C14-4EA3-B340-FD9A905303DA}"/>
              </a:ext>
            </a:extLst>
          </p:cNvPr>
          <p:cNvSpPr>
            <a:spLocks noGrp="1"/>
          </p:cNvSpPr>
          <p:nvPr>
            <p:ph type="sldNum" sz="quarter" idx="4"/>
          </p:nvPr>
        </p:nvSpPr>
        <p:spPr/>
        <p:txBody>
          <a:bodyPr/>
          <a:lstStyle/>
          <a:p>
            <a:r>
              <a:rPr lang="en-US"/>
              <a:t>Alex </a:t>
            </a:r>
            <a:fld id="{32A2F39E-E4DB-494E-AB40-38356C65078C}" type="slidenum">
              <a:rPr lang="en-US" smtClean="0"/>
              <a:pPr/>
              <a:t>6</a:t>
            </a:fld>
            <a:endParaRPr lang="en-US"/>
          </a:p>
        </p:txBody>
      </p:sp>
      <p:sp>
        <p:nvSpPr>
          <p:cNvPr id="4" name="Title 3">
            <a:extLst>
              <a:ext uri="{FF2B5EF4-FFF2-40B4-BE49-F238E27FC236}">
                <a16:creationId xmlns:a16="http://schemas.microsoft.com/office/drawing/2014/main" id="{2230A79E-87BE-4158-9F61-A3D16F77598A}"/>
              </a:ext>
            </a:extLst>
          </p:cNvPr>
          <p:cNvSpPr>
            <a:spLocks noGrp="1"/>
          </p:cNvSpPr>
          <p:nvPr>
            <p:ph type="title"/>
          </p:nvPr>
        </p:nvSpPr>
        <p:spPr/>
        <p:txBody>
          <a:bodyPr/>
          <a:lstStyle/>
          <a:p>
            <a:r>
              <a:rPr lang="en-US"/>
              <a:t>Heritage Design Flaws</a:t>
            </a:r>
          </a:p>
        </p:txBody>
      </p:sp>
      <p:sp>
        <p:nvSpPr>
          <p:cNvPr id="5" name="Text Placeholder 4">
            <a:extLst>
              <a:ext uri="{FF2B5EF4-FFF2-40B4-BE49-F238E27FC236}">
                <a16:creationId xmlns:a16="http://schemas.microsoft.com/office/drawing/2014/main" id="{7CBD1A6D-D8EE-4ADF-8094-EB7E0B9A927A}"/>
              </a:ext>
            </a:extLst>
          </p:cNvPr>
          <p:cNvSpPr>
            <a:spLocks noGrp="1"/>
          </p:cNvSpPr>
          <p:nvPr>
            <p:ph type="body" sz="quarter" idx="11"/>
          </p:nvPr>
        </p:nvSpPr>
        <p:spPr>
          <a:xfrm>
            <a:off x="450708" y="1029439"/>
            <a:ext cx="3976895" cy="2041461"/>
          </a:xfrm>
        </p:spPr>
        <p:txBody>
          <a:bodyPr/>
          <a:lstStyle/>
          <a:p>
            <a:pPr marL="285750" indent="-285750">
              <a:buFont typeface="Arial" panose="020B0604020202020204" pitchFamily="34" charset="0"/>
              <a:buChar char="•"/>
            </a:pPr>
            <a:r>
              <a:rPr lang="en-US"/>
              <a:t>The design did not withstand pressure differential.</a:t>
            </a:r>
          </a:p>
          <a:p>
            <a:pPr marL="285750" indent="-285750">
              <a:buFont typeface="Arial" panose="020B0604020202020204" pitchFamily="34" charset="0"/>
              <a:buChar char="•"/>
            </a:pPr>
            <a:r>
              <a:rPr lang="en-US"/>
              <a:t>The latching system was unsuccessful in flight. </a:t>
            </a:r>
          </a:p>
          <a:p>
            <a:pPr marL="285750" indent="-285750">
              <a:buFont typeface="Arial" panose="020B0604020202020204" pitchFamily="34" charset="0"/>
              <a:buChar char="•"/>
            </a:pPr>
            <a:r>
              <a:rPr lang="en-US"/>
              <a:t>The design is unpredictable. </a:t>
            </a:r>
          </a:p>
        </p:txBody>
      </p:sp>
      <p:pic>
        <p:nvPicPr>
          <p:cNvPr id="2050" name="Picture 2">
            <a:extLst>
              <a:ext uri="{FF2B5EF4-FFF2-40B4-BE49-F238E27FC236}">
                <a16:creationId xmlns:a16="http://schemas.microsoft.com/office/drawing/2014/main" id="{C2FF4B7E-2C4F-4372-81C5-B5B472C51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983" y="975524"/>
            <a:ext cx="2593724" cy="28228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DB0FDC-9C8A-40DA-A6F7-A53AD3AA6B07}"/>
              </a:ext>
            </a:extLst>
          </p:cNvPr>
          <p:cNvSpPr txBox="1"/>
          <p:nvPr/>
        </p:nvSpPr>
        <p:spPr>
          <a:xfrm>
            <a:off x="5502750" y="3798388"/>
            <a:ext cx="2985655" cy="341632"/>
          </a:xfrm>
          <a:prstGeom prst="rect">
            <a:avLst/>
          </a:prstGeom>
          <a:noFill/>
        </p:spPr>
        <p:txBody>
          <a:bodyPr wrap="square" rtlCol="0">
            <a:spAutoFit/>
          </a:bodyPr>
          <a:lstStyle/>
          <a:p>
            <a:r>
              <a:rPr lang="en-US"/>
              <a:t>Figure 5: Heritage Design</a:t>
            </a:r>
          </a:p>
        </p:txBody>
      </p:sp>
    </p:spTree>
    <p:extLst>
      <p:ext uri="{BB962C8B-B14F-4D97-AF65-F5344CB8AC3E}">
        <p14:creationId xmlns:p14="http://schemas.microsoft.com/office/powerpoint/2010/main" val="2843309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63B6CF-FEDB-4E6B-892D-0B2BAE2BA7BA}"/>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F84CBB51-4566-48B5-AE55-FB0973A13505}"/>
              </a:ext>
            </a:extLst>
          </p:cNvPr>
          <p:cNvSpPr>
            <a:spLocks noGrp="1"/>
          </p:cNvSpPr>
          <p:nvPr>
            <p:ph type="sldNum" sz="quarter" idx="4"/>
          </p:nvPr>
        </p:nvSpPr>
        <p:spPr/>
        <p:txBody>
          <a:bodyPr/>
          <a:lstStyle/>
          <a:p>
            <a:r>
              <a:rPr lang="en-US"/>
              <a:t>Michael </a:t>
            </a:r>
            <a:fld id="{32A2F39E-E4DB-494E-AB40-38356C65078C}" type="slidenum">
              <a:rPr lang="en-US" smtClean="0"/>
              <a:pPr/>
              <a:t>7</a:t>
            </a:fld>
            <a:endParaRPr lang="en-US"/>
          </a:p>
        </p:txBody>
      </p:sp>
      <p:sp>
        <p:nvSpPr>
          <p:cNvPr id="4" name="Title 3">
            <a:extLst>
              <a:ext uri="{FF2B5EF4-FFF2-40B4-BE49-F238E27FC236}">
                <a16:creationId xmlns:a16="http://schemas.microsoft.com/office/drawing/2014/main" id="{A4625C94-43B3-4C4B-99EF-135669A0C6D3}"/>
              </a:ext>
            </a:extLst>
          </p:cNvPr>
          <p:cNvSpPr>
            <a:spLocks noGrp="1"/>
          </p:cNvSpPr>
          <p:nvPr>
            <p:ph type="title"/>
          </p:nvPr>
        </p:nvSpPr>
        <p:spPr/>
        <p:txBody>
          <a:bodyPr/>
          <a:lstStyle/>
          <a:p>
            <a:r>
              <a:rPr lang="en-US"/>
              <a:t>Customer Requirements</a:t>
            </a:r>
          </a:p>
        </p:txBody>
      </p:sp>
      <p:sp>
        <p:nvSpPr>
          <p:cNvPr id="5" name="Text Placeholder 4">
            <a:extLst>
              <a:ext uri="{FF2B5EF4-FFF2-40B4-BE49-F238E27FC236}">
                <a16:creationId xmlns:a16="http://schemas.microsoft.com/office/drawing/2014/main" id="{1DAD82AB-F2E0-4968-ADEB-04543917E37C}"/>
              </a:ext>
            </a:extLst>
          </p:cNvPr>
          <p:cNvSpPr>
            <a:spLocks noGrp="1"/>
          </p:cNvSpPr>
          <p:nvPr>
            <p:ph type="body" sz="quarter" idx="11"/>
          </p:nvPr>
        </p:nvSpPr>
        <p:spPr/>
        <p:txBody>
          <a:bodyPr/>
          <a:lstStyle/>
          <a:p>
            <a:pPr fontAlgn="base"/>
            <a:r>
              <a:rPr lang="en-US" sz="1500" u="sng"/>
              <a:t>Ease/Safety Of Installation​</a:t>
            </a:r>
          </a:p>
          <a:p>
            <a:pPr marL="285750" indent="-285750" fontAlgn="base">
              <a:buFont typeface="Arial" panose="020B0604020202020204" pitchFamily="34" charset="0"/>
              <a:buChar char="•"/>
            </a:pPr>
            <a:r>
              <a:rPr lang="en-US" sz="1500"/>
              <a:t>Installation must be safe and manageable without the use of uncommon, specialized tooling.​</a:t>
            </a:r>
          </a:p>
          <a:p>
            <a:pPr fontAlgn="base"/>
            <a:r>
              <a:rPr lang="en-US" sz="1500" u="sng"/>
              <a:t>Scalable​</a:t>
            </a:r>
          </a:p>
          <a:p>
            <a:pPr marL="285750" indent="-285750" fontAlgn="base">
              <a:buFont typeface="Arial" panose="020B0604020202020204" pitchFamily="34" charset="0"/>
              <a:buChar char="•"/>
            </a:pPr>
            <a:r>
              <a:rPr lang="en-US" sz="1500"/>
              <a:t>Design must be able to be scaled for use on various sized Northrop Grumman vehicles.​</a:t>
            </a:r>
          </a:p>
          <a:p>
            <a:pPr fontAlgn="base"/>
            <a:r>
              <a:rPr lang="en-US" sz="1500" u="sng"/>
              <a:t>Reopenable​</a:t>
            </a:r>
          </a:p>
          <a:p>
            <a:pPr marL="285750" indent="-285750" fontAlgn="base">
              <a:buFont typeface="Arial" panose="020B0604020202020204" pitchFamily="34" charset="0"/>
              <a:buChar char="•"/>
            </a:pPr>
            <a:r>
              <a:rPr lang="en-US" sz="1500"/>
              <a:t>Door must be able to easily open without specialized tooling in case of accidental closure prior to launch.​</a:t>
            </a:r>
          </a:p>
          <a:p>
            <a:pPr fontAlgn="base"/>
            <a:r>
              <a:rPr lang="en-US" sz="1500" u="sng"/>
              <a:t>Withstand Pressure Differential </a:t>
            </a:r>
            <a:r>
              <a:rPr lang="en-US" sz="1500"/>
              <a:t>​</a:t>
            </a:r>
          </a:p>
          <a:p>
            <a:pPr marL="285750" indent="-285750" fontAlgn="base">
              <a:buFont typeface="Arial" panose="020B0604020202020204" pitchFamily="34" charset="0"/>
              <a:buChar char="•"/>
            </a:pPr>
            <a:r>
              <a:rPr lang="en-US" sz="1500"/>
              <a:t>Design must be able to withstand pressure differential to prevent opening during flight.</a:t>
            </a:r>
          </a:p>
          <a:p>
            <a:endParaRPr lang="en-US" sz="1500"/>
          </a:p>
        </p:txBody>
      </p:sp>
    </p:spTree>
    <p:extLst>
      <p:ext uri="{BB962C8B-B14F-4D97-AF65-F5344CB8AC3E}">
        <p14:creationId xmlns:p14="http://schemas.microsoft.com/office/powerpoint/2010/main" val="501055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F79080-1A68-4C8F-A924-7AFEA53FBAB4}"/>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68BFD502-B322-4114-B47C-023D18CDCADB}"/>
              </a:ext>
            </a:extLst>
          </p:cNvPr>
          <p:cNvSpPr>
            <a:spLocks noGrp="1"/>
          </p:cNvSpPr>
          <p:nvPr>
            <p:ph type="sldNum" sz="quarter" idx="4"/>
          </p:nvPr>
        </p:nvSpPr>
        <p:spPr/>
        <p:txBody>
          <a:bodyPr lIns="91440" tIns="45720" rIns="91440" bIns="45720" anchor="t"/>
          <a:lstStyle/>
          <a:p>
            <a:r>
              <a:rPr lang="en-US"/>
              <a:t>Michael 8</a:t>
            </a:r>
          </a:p>
        </p:txBody>
      </p:sp>
      <p:sp>
        <p:nvSpPr>
          <p:cNvPr id="4" name="Title 3">
            <a:extLst>
              <a:ext uri="{FF2B5EF4-FFF2-40B4-BE49-F238E27FC236}">
                <a16:creationId xmlns:a16="http://schemas.microsoft.com/office/drawing/2014/main" id="{5405BF6A-C367-4E38-BE9C-8069795E40F2}"/>
              </a:ext>
            </a:extLst>
          </p:cNvPr>
          <p:cNvSpPr>
            <a:spLocks noGrp="1"/>
          </p:cNvSpPr>
          <p:nvPr>
            <p:ph type="title"/>
          </p:nvPr>
        </p:nvSpPr>
        <p:spPr/>
        <p:txBody>
          <a:bodyPr>
            <a:normAutofit/>
          </a:bodyPr>
          <a:lstStyle/>
          <a:p>
            <a:r>
              <a:rPr lang="en-US"/>
              <a:t>Customer Requirements Cont.</a:t>
            </a:r>
          </a:p>
        </p:txBody>
      </p:sp>
      <p:sp>
        <p:nvSpPr>
          <p:cNvPr id="5" name="Text Placeholder 4">
            <a:extLst>
              <a:ext uri="{FF2B5EF4-FFF2-40B4-BE49-F238E27FC236}">
                <a16:creationId xmlns:a16="http://schemas.microsoft.com/office/drawing/2014/main" id="{720F66A8-6C12-4CDA-9169-857E824928EC}"/>
              </a:ext>
            </a:extLst>
          </p:cNvPr>
          <p:cNvSpPr>
            <a:spLocks noGrp="1"/>
          </p:cNvSpPr>
          <p:nvPr>
            <p:ph type="body" sz="quarter" idx="11"/>
          </p:nvPr>
        </p:nvSpPr>
        <p:spPr/>
        <p:txBody>
          <a:bodyPr/>
          <a:lstStyle/>
          <a:p>
            <a:pPr fontAlgn="base"/>
            <a:r>
              <a:rPr lang="en-US" sz="1500" u="sng"/>
              <a:t>No Contaminates</a:t>
            </a:r>
            <a:r>
              <a:rPr lang="en-US" sz="1500"/>
              <a:t>​</a:t>
            </a:r>
          </a:p>
          <a:p>
            <a:pPr marL="285750" indent="-285750" fontAlgn="base">
              <a:buFont typeface="Arial" panose="020B0604020202020204" pitchFamily="34" charset="0"/>
              <a:buChar char="•"/>
            </a:pPr>
            <a:r>
              <a:rPr lang="en-US" sz="1500"/>
              <a:t>Materials must not generate any foreign object debris(FOD) such as shavings, sparks, dust, off gassing, etc.​</a:t>
            </a:r>
          </a:p>
          <a:p>
            <a:pPr fontAlgn="base"/>
            <a:r>
              <a:rPr lang="en-US" sz="1500" u="sng"/>
              <a:t>Not Based on Gravity</a:t>
            </a:r>
            <a:r>
              <a:rPr lang="en-US" sz="1500"/>
              <a:t>​</a:t>
            </a:r>
          </a:p>
          <a:p>
            <a:pPr marL="285750" indent="-285750" fontAlgn="base">
              <a:buFont typeface="Arial" panose="020B0604020202020204" pitchFamily="34" charset="0"/>
              <a:buChar char="•"/>
            </a:pPr>
            <a:r>
              <a:rPr lang="en-US" sz="1500"/>
              <a:t>Design must not rely solely on gravity or acceleration of vehicle to close during launch.​</a:t>
            </a:r>
          </a:p>
          <a:p>
            <a:pPr fontAlgn="base"/>
            <a:r>
              <a:rPr lang="en-US" sz="1500" u="sng"/>
              <a:t>Door Closes On Launch</a:t>
            </a:r>
            <a:r>
              <a:rPr lang="en-US" sz="1500"/>
              <a:t>​</a:t>
            </a:r>
          </a:p>
          <a:p>
            <a:pPr marL="285750" indent="-285750" fontAlgn="base">
              <a:buFont typeface="Arial" panose="020B0604020202020204" pitchFamily="34" charset="0"/>
              <a:buChar char="•"/>
            </a:pPr>
            <a:r>
              <a:rPr lang="en-US" sz="1500"/>
              <a:t>Design must automatically close upon launch of the vehicle when the ECS nozzle is removed.​</a:t>
            </a:r>
          </a:p>
          <a:p>
            <a:pPr fontAlgn="base"/>
            <a:r>
              <a:rPr lang="en-US" sz="1500" u="sng"/>
              <a:t>No Interference With Nearby Systems</a:t>
            </a:r>
            <a:r>
              <a:rPr lang="en-US" sz="1500"/>
              <a:t>​</a:t>
            </a:r>
          </a:p>
          <a:p>
            <a:pPr marL="285750" indent="-285750" fontAlgn="base">
              <a:buFont typeface="Arial" panose="020B0604020202020204" pitchFamily="34" charset="0"/>
              <a:buChar char="•"/>
            </a:pPr>
            <a:r>
              <a:rPr lang="en-US" sz="1500"/>
              <a:t>Design must not interfere with nearby satellite systems or operation of vehicle fairings.</a:t>
            </a:r>
          </a:p>
          <a:p>
            <a:endParaRPr lang="en-US" sz="1500"/>
          </a:p>
        </p:txBody>
      </p:sp>
    </p:spTree>
    <p:extLst>
      <p:ext uri="{BB962C8B-B14F-4D97-AF65-F5344CB8AC3E}">
        <p14:creationId xmlns:p14="http://schemas.microsoft.com/office/powerpoint/2010/main" val="47769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CDCE60-6FE9-4DDC-A8B3-ABB3CB6432A8}"/>
              </a:ext>
            </a:extLst>
          </p:cNvPr>
          <p:cNvSpPr>
            <a:spLocks noGrp="1"/>
          </p:cNvSpPr>
          <p:nvPr>
            <p:ph type="ftr" sz="quarter" idx="3"/>
          </p:nvPr>
        </p:nvSpPr>
        <p:spPr/>
        <p:txBody>
          <a:bodyPr/>
          <a:lstStyle/>
          <a:p>
            <a:r>
              <a:rPr lang="en-US" kern="0"/>
              <a:t>Northrop Grumman Proprietary Level I</a:t>
            </a:r>
            <a:endParaRPr lang="en-US"/>
          </a:p>
        </p:txBody>
      </p:sp>
      <p:sp>
        <p:nvSpPr>
          <p:cNvPr id="3" name="Slide Number Placeholder 2">
            <a:extLst>
              <a:ext uri="{FF2B5EF4-FFF2-40B4-BE49-F238E27FC236}">
                <a16:creationId xmlns:a16="http://schemas.microsoft.com/office/drawing/2014/main" id="{447FECFB-3D60-41AA-AFDB-3B07AD945CE1}"/>
              </a:ext>
            </a:extLst>
          </p:cNvPr>
          <p:cNvSpPr>
            <a:spLocks noGrp="1"/>
          </p:cNvSpPr>
          <p:nvPr>
            <p:ph type="sldNum" sz="quarter" idx="4"/>
          </p:nvPr>
        </p:nvSpPr>
        <p:spPr/>
        <p:txBody>
          <a:bodyPr/>
          <a:lstStyle/>
          <a:p>
            <a:r>
              <a:rPr lang="en-US"/>
              <a:t>Michael </a:t>
            </a:r>
            <a:fld id="{32A2F39E-E4DB-494E-AB40-38356C65078C}" type="slidenum">
              <a:rPr lang="en-US" smtClean="0"/>
              <a:pPr/>
              <a:t>9</a:t>
            </a:fld>
            <a:endParaRPr lang="en-US"/>
          </a:p>
        </p:txBody>
      </p:sp>
      <p:sp>
        <p:nvSpPr>
          <p:cNvPr id="4" name="Title 3">
            <a:extLst>
              <a:ext uri="{FF2B5EF4-FFF2-40B4-BE49-F238E27FC236}">
                <a16:creationId xmlns:a16="http://schemas.microsoft.com/office/drawing/2014/main" id="{B4F9E500-71A6-4FED-BAE1-B04065C1F3B7}"/>
              </a:ext>
            </a:extLst>
          </p:cNvPr>
          <p:cNvSpPr>
            <a:spLocks noGrp="1"/>
          </p:cNvSpPr>
          <p:nvPr>
            <p:ph type="title"/>
          </p:nvPr>
        </p:nvSpPr>
        <p:spPr/>
        <p:txBody>
          <a:bodyPr/>
          <a:lstStyle/>
          <a:p>
            <a:r>
              <a:rPr lang="en-US"/>
              <a:t>Customer Requirements Cont.</a:t>
            </a:r>
          </a:p>
        </p:txBody>
      </p:sp>
      <p:sp>
        <p:nvSpPr>
          <p:cNvPr id="5" name="Text Placeholder 4">
            <a:extLst>
              <a:ext uri="{FF2B5EF4-FFF2-40B4-BE49-F238E27FC236}">
                <a16:creationId xmlns:a16="http://schemas.microsoft.com/office/drawing/2014/main" id="{AC3BFE9E-D3F5-46ED-9E68-9AA358ACB9FC}"/>
              </a:ext>
            </a:extLst>
          </p:cNvPr>
          <p:cNvSpPr>
            <a:spLocks noGrp="1"/>
          </p:cNvSpPr>
          <p:nvPr>
            <p:ph type="body" sz="quarter" idx="11"/>
          </p:nvPr>
        </p:nvSpPr>
        <p:spPr/>
        <p:txBody>
          <a:bodyPr/>
          <a:lstStyle/>
          <a:p>
            <a:pPr fontAlgn="base"/>
            <a:r>
              <a:rPr lang="en-US" sz="1500" u="sng"/>
              <a:t>Professionalism​</a:t>
            </a:r>
          </a:p>
          <a:p>
            <a:pPr marL="285750" indent="-285750" fontAlgn="base">
              <a:buFont typeface="Arial" panose="020B0604020202020204" pitchFamily="34" charset="0"/>
              <a:buChar char="•"/>
            </a:pPr>
            <a:r>
              <a:rPr lang="en-US" sz="1500"/>
              <a:t>Team must provide a high standard of professional work and communication.​</a:t>
            </a:r>
          </a:p>
          <a:p>
            <a:pPr fontAlgn="base"/>
            <a:r>
              <a:rPr lang="en-US" sz="1500" u="sng"/>
              <a:t>Minimum Effect on Aerodynamics</a:t>
            </a:r>
            <a:r>
              <a:rPr lang="en-US" sz="1500"/>
              <a:t>​</a:t>
            </a:r>
          </a:p>
          <a:p>
            <a:pPr marL="285750" indent="-285750" fontAlgn="base">
              <a:buFont typeface="Arial" panose="020B0604020202020204" pitchFamily="34" charset="0"/>
              <a:buChar char="•"/>
            </a:pPr>
            <a:r>
              <a:rPr lang="en-US" sz="1500"/>
              <a:t>Design must be externally flat to prevent aerodynamic changes to vehicle.​</a:t>
            </a:r>
          </a:p>
          <a:p>
            <a:pPr fontAlgn="base"/>
            <a:r>
              <a:rPr lang="en-US" sz="1500" u="sng"/>
              <a:t>Electrostatic Discharge Safe</a:t>
            </a:r>
            <a:r>
              <a:rPr lang="en-US" sz="1500"/>
              <a:t>​</a:t>
            </a:r>
          </a:p>
          <a:p>
            <a:pPr marL="285750" indent="-285750" fontAlgn="base">
              <a:buFont typeface="Arial" panose="020B0604020202020204" pitchFamily="34" charset="0"/>
              <a:buChar char="•"/>
            </a:pPr>
            <a:r>
              <a:rPr lang="en-US" sz="1500"/>
              <a:t>Design materials must not cause sudden electrostatic discharge to protect sensitive electronic circuits nearby.​</a:t>
            </a:r>
          </a:p>
          <a:p>
            <a:pPr fontAlgn="base"/>
            <a:r>
              <a:rPr lang="en-US" sz="1500" u="sng"/>
              <a:t>Stretch Goal: Door Status Indicator</a:t>
            </a:r>
            <a:r>
              <a:rPr lang="en-US" sz="1500"/>
              <a:t>​</a:t>
            </a:r>
          </a:p>
          <a:p>
            <a:pPr marL="285750" indent="-285750" fontAlgn="base">
              <a:buFont typeface="Arial" panose="020B0604020202020204" pitchFamily="34" charset="0"/>
              <a:buChar char="•"/>
            </a:pPr>
            <a:r>
              <a:rPr lang="en-US" sz="1500"/>
              <a:t>Design remotely indicates status of door as open or closed.​</a:t>
            </a:r>
          </a:p>
          <a:p>
            <a:endParaRPr lang="en-US" sz="1500"/>
          </a:p>
        </p:txBody>
      </p:sp>
    </p:spTree>
    <p:extLst>
      <p:ext uri="{BB962C8B-B14F-4D97-AF65-F5344CB8AC3E}">
        <p14:creationId xmlns:p14="http://schemas.microsoft.com/office/powerpoint/2010/main" val="3107878022"/>
      </p:ext>
    </p:extLst>
  </p:cSld>
  <p:clrMapOvr>
    <a:masterClrMapping/>
  </p:clrMapOvr>
</p:sld>
</file>

<file path=ppt/theme/theme1.xml><?xml version="1.0" encoding="utf-8"?>
<a:theme xmlns:a="http://schemas.openxmlformats.org/drawingml/2006/main" name="Office Theme">
  <a:themeElements>
    <a:clrScheme name="NG 2020 Blue, Black and Accents">
      <a:dk1>
        <a:srgbClr val="00269A"/>
      </a:dk1>
      <a:lt1>
        <a:srgbClr val="FFFFFF"/>
      </a:lt1>
      <a:dk2>
        <a:srgbClr val="000000"/>
      </a:dk2>
      <a:lt2>
        <a:srgbClr val="E7E6E6"/>
      </a:lt2>
      <a:accent1>
        <a:srgbClr val="135FA5"/>
      </a:accent1>
      <a:accent2>
        <a:srgbClr val="83D3D4"/>
      </a:accent2>
      <a:accent3>
        <a:srgbClr val="2D8183"/>
      </a:accent3>
      <a:accent4>
        <a:srgbClr val="910C07"/>
      </a:accent4>
      <a:accent5>
        <a:srgbClr val="209FDE"/>
      </a:accent5>
      <a:accent6>
        <a:srgbClr val="F48154"/>
      </a:accent6>
      <a:hlink>
        <a:srgbClr val="135FA5"/>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GC_MasterPPT_Template_2020_16x9_v2.potx" id="{20E3E047-3AFD-4842-A538-D9FAA2F18675}" vid="{3B06EE90-9415-4BA0-A1DB-744B4A6C18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BCC586FA37A141A958BE8A33A37FED" ma:contentTypeVersion="9" ma:contentTypeDescription="Create a new document." ma:contentTypeScope="" ma:versionID="ce50f01d83b4ba24a4b3c8cddc16bcbe">
  <xsd:schema xmlns:xsd="http://www.w3.org/2001/XMLSchema" xmlns:xs="http://www.w3.org/2001/XMLSchema" xmlns:p="http://schemas.microsoft.com/office/2006/metadata/properties" xmlns:ns2="9d9aa378-6e7a-426a-b961-20202a0aac26" targetNamespace="http://schemas.microsoft.com/office/2006/metadata/properties" ma:root="true" ma:fieldsID="d0a3b71709cddffa2ce5d27fe594c1b9" ns2:_="">
    <xsd:import namespace="9d9aa378-6e7a-426a-b961-20202a0aac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a378-6e7a-426a-b961-20202a0aa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1386F8-E168-492C-B4C3-9A800EDC5964}">
  <ds:schemaRefs>
    <ds:schemaRef ds:uri="http://schemas.microsoft.com/sharepoint/v3/contenttype/forms"/>
  </ds:schemaRefs>
</ds:datastoreItem>
</file>

<file path=customXml/itemProps2.xml><?xml version="1.0" encoding="utf-8"?>
<ds:datastoreItem xmlns:ds="http://schemas.openxmlformats.org/officeDocument/2006/customXml" ds:itemID="{3028F93A-628A-4C1F-94F0-789A86A3B577}">
  <ds:schemaRefs>
    <ds:schemaRef ds:uri="9d9aa378-6e7a-426a-b961-20202a0aac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CE2CDB4-3352-4150-919A-B30B39FD5827}">
  <ds:schemaRefs>
    <ds:schemaRef ds:uri="9d9aa378-6e7a-426a-b961-20202a0aac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NGC_MasterPPT_Template_2020_16x9_v2</Template>
  <TotalTime>0</TotalTime>
  <Words>4493</Words>
  <Application>Microsoft Office PowerPoint</Application>
  <PresentationFormat>On-screen Show (16:9)</PresentationFormat>
  <Paragraphs>1135</Paragraphs>
  <Slides>59</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Cambria Math</vt:lpstr>
      <vt:lpstr>Times</vt:lpstr>
      <vt:lpstr>Times New Roman</vt:lpstr>
      <vt:lpstr>Office Theme</vt:lpstr>
      <vt:lpstr>Environmental Control System Door Redesign</vt:lpstr>
      <vt:lpstr>Outline</vt:lpstr>
      <vt:lpstr>PowerPoint Presentation</vt:lpstr>
      <vt:lpstr>Project Intro</vt:lpstr>
      <vt:lpstr>Background of Heritage Design</vt:lpstr>
      <vt:lpstr>Heritage Design Flaws</vt:lpstr>
      <vt:lpstr>Customer Requirements</vt:lpstr>
      <vt:lpstr>Customer Requirements Cont.</vt:lpstr>
      <vt:lpstr>Customer Requirements Cont.</vt:lpstr>
      <vt:lpstr>Customer Requirements Cont.</vt:lpstr>
      <vt:lpstr>Engineering Requirements</vt:lpstr>
      <vt:lpstr>QFD</vt:lpstr>
      <vt:lpstr>QFD Cont.</vt:lpstr>
      <vt:lpstr>PowerPoint Presentation</vt:lpstr>
      <vt:lpstr>Black Box Model</vt:lpstr>
      <vt:lpstr>Functional Model </vt:lpstr>
      <vt:lpstr>Functional Decomposition Model</vt:lpstr>
      <vt:lpstr>  Subsystem #1: Latch </vt:lpstr>
      <vt:lpstr>Subsystem #2: Hinge</vt:lpstr>
      <vt:lpstr>Subsystem #3: Dynamic Movement</vt:lpstr>
      <vt:lpstr>Subsystem #4: Nozzle Design</vt:lpstr>
      <vt:lpstr>Concept Generation</vt:lpstr>
      <vt:lpstr>Morph Matrix</vt:lpstr>
      <vt:lpstr>Designs</vt:lpstr>
      <vt:lpstr>Designs</vt:lpstr>
      <vt:lpstr>Sliding Door Design</vt:lpstr>
      <vt:lpstr>Exterior Hinge Design</vt:lpstr>
      <vt:lpstr>Interior Hinge Design</vt:lpstr>
      <vt:lpstr>Twisting Latch Design</vt:lpstr>
      <vt:lpstr>Twisting Latch Design Cont.</vt:lpstr>
      <vt:lpstr>Concept Evaluation</vt:lpstr>
      <vt:lpstr>Concept Evaluation Cont.</vt:lpstr>
      <vt:lpstr>PowerPoint Presentation</vt:lpstr>
      <vt:lpstr>Top Design: Twisting Latch</vt:lpstr>
      <vt:lpstr>Final Design – open position</vt:lpstr>
      <vt:lpstr>Final Design - activation</vt:lpstr>
      <vt:lpstr>Full System Activation</vt:lpstr>
      <vt:lpstr>Latching System Activation</vt:lpstr>
      <vt:lpstr>Final Design – latched position</vt:lpstr>
      <vt:lpstr>Material Analysis</vt:lpstr>
      <vt:lpstr>Weight Analysis</vt:lpstr>
      <vt:lpstr>Thickness of Latch Analysis</vt:lpstr>
      <vt:lpstr>Torsion Spring Analysis </vt:lpstr>
      <vt:lpstr>Thread Analysis</vt:lpstr>
      <vt:lpstr>Thread Analysis</vt:lpstr>
      <vt:lpstr>PowerPoint Presentation</vt:lpstr>
      <vt:lpstr>Prototyping</vt:lpstr>
      <vt:lpstr>Machining or Outsourcing</vt:lpstr>
      <vt:lpstr>Bill of Materials</vt:lpstr>
      <vt:lpstr>Budget Planning</vt:lpstr>
      <vt:lpstr>Next Steps</vt:lpstr>
      <vt:lpstr>References</vt:lpstr>
      <vt:lpstr>Appendix A: ESD Information</vt:lpstr>
      <vt:lpstr>Appendix B: BOM</vt:lpstr>
      <vt:lpstr>Appendix C: QFD</vt:lpstr>
      <vt:lpstr>Appendix D: Thickness of Latch Analysis</vt:lpstr>
      <vt:lpstr>Appendix E: Torsion Spring Analysis</vt:lpstr>
      <vt:lpstr>Appendix F: Threads Analysis</vt:lpstr>
      <vt:lpstr>PowerPoint Presentation</vt:lpstr>
    </vt:vector>
  </TitlesOfParts>
  <Company>Orbital ATK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Tuttle, Rebecca</dc:creator>
  <cp:lastModifiedBy>Andrea Georgina Hernandez Limon</cp:lastModifiedBy>
  <cp:revision>1</cp:revision>
  <dcterms:created xsi:type="dcterms:W3CDTF">2020-01-02T18:52:40Z</dcterms:created>
  <dcterms:modified xsi:type="dcterms:W3CDTF">2020-11-20T15:01:42Z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GCENTSensitivityLevels">
    <vt:lpwstr/>
  </property>
  <property fmtid="{D5CDD505-2E9C-101B-9397-08002B2CF9AE}" pid="3" name="NGCENTProgram">
    <vt:lpwstr/>
  </property>
  <property fmtid="{D5CDD505-2E9C-101B-9397-08002B2CF9AE}" pid="4" name="NGCENTOrganization">
    <vt:lpwstr/>
  </property>
  <property fmtid="{D5CDD505-2E9C-101B-9397-08002B2CF9AE}" pid="5" name="NGCENTOriginCountry">
    <vt:lpwstr>1;#United States (US)|f4f4ed40-0317-491b-9959-5ea628d96313</vt:lpwstr>
  </property>
  <property fmtid="{D5CDD505-2E9C-101B-9397-08002B2CF9AE}" pid="6" name="NGCENTDivision">
    <vt:lpwstr/>
  </property>
  <property fmtid="{D5CDD505-2E9C-101B-9397-08002B2CF9AE}" pid="7" name="ContentTypeId">
    <vt:lpwstr>0x01010047BCC586FA37A141A958BE8A33A37FED</vt:lpwstr>
  </property>
  <property fmtid="{D5CDD505-2E9C-101B-9397-08002B2CF9AE}" pid="8" name="NGCENTSector">
    <vt:lpwstr>45;#Corporate Office (CO)|025da7ed-eff4-4c15-81b7-396cffb54ad8</vt:lpwstr>
  </property>
  <property fmtid="{D5CDD505-2E9C-101B-9397-08002B2CF9AE}" pid="9" name="_dlc_DocIdItemGuid">
    <vt:lpwstr>f96136da-0f5c-4fdb-8454-6493281a5d36</vt:lpwstr>
  </property>
  <property fmtid="{D5CDD505-2E9C-101B-9397-08002B2CF9AE}" pid="10" name="NGCENTCampus">
    <vt:lpwstr/>
  </property>
</Properties>
</file>